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857" r:id="rId2"/>
    <p:sldId id="858" r:id="rId3"/>
    <p:sldId id="859" r:id="rId4"/>
    <p:sldId id="860" r:id="rId5"/>
    <p:sldId id="861" r:id="rId6"/>
    <p:sldId id="862" r:id="rId7"/>
    <p:sldId id="863" r:id="rId8"/>
    <p:sldId id="864" r:id="rId9"/>
    <p:sldId id="865" r:id="rId10"/>
    <p:sldId id="866" r:id="rId11"/>
    <p:sldId id="872" r:id="rId12"/>
    <p:sldId id="867" r:id="rId13"/>
    <p:sldId id="86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96"/>
      </p:cViewPr>
      <p:guideLst>
        <p:guide orient="horz" pos="2145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3,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34155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740415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|E(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492492" y="984180"/>
            <a:ext cx="8081660" cy="48197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Bottleneck:</a:t>
            </a:r>
            <a:r>
              <a:rPr lang="en-US" sz="4800" i="1" dirty="0">
                <a:latin typeface="Comic Sans MS" pitchFamily="8" charset="0"/>
              </a:rPr>
              <a:t> </a:t>
            </a:r>
            <a:r>
              <a:rPr lang="en-US" sz="4800" dirty="0">
                <a:latin typeface="Comic Sans MS" pitchFamily="8" charset="0"/>
              </a:rPr>
              <a:t>a 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800" dirty="0">
                <a:latin typeface="Comic Sans MS" pitchFamily="8" charset="0"/>
              </a:rPr>
              <a:t>of </a:t>
            </a:r>
            <a:r>
              <a:rPr lang="en-US" sz="4800" dirty="0" smtClean="0">
                <a:latin typeface="Comic Sans MS" pitchFamily="8" charset="0"/>
              </a:rPr>
              <a:t>girls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without </a:t>
            </a:r>
            <a:r>
              <a:rPr lang="en-US" sz="4800" dirty="0">
                <a:latin typeface="Comic Sans MS" pitchFamily="8" charset="0"/>
              </a:rPr>
              <a:t>enough boys.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 ::= boys adjacent to at</a:t>
            </a:r>
          </a:p>
          <a:p>
            <a:pPr algn="ctr">
              <a:buNone/>
            </a:pPr>
            <a:r>
              <a:rPr lang="en-US" sz="4800" dirty="0">
                <a:latin typeface="Comic Sans MS" pitchFamily="8" charset="0"/>
              </a:rPr>
              <a:t>             least one girl 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.</a:t>
            </a:r>
          </a:p>
          <a:p>
            <a:pPr algn="ctr">
              <a:buNone/>
            </a:pPr>
            <a:r>
              <a:rPr lang="en-US" sz="6000" dirty="0" smtClean="0">
                <a:latin typeface="Comic Sans MS" pitchFamily="8" charset="0"/>
              </a:rPr>
              <a:t>      </a:t>
            </a:r>
            <a:r>
              <a:rPr lang="en-US" sz="7200" dirty="0" smtClean="0">
                <a:latin typeface="Comic Sans MS" pitchFamily="8" charset="0"/>
              </a:rPr>
              <a:t> |</a:t>
            </a:r>
            <a:r>
              <a:rPr lang="en-US" sz="72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| </a:t>
            </a:r>
            <a:r>
              <a:rPr lang="en-US" sz="72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7200" dirty="0" smtClean="0">
                <a:latin typeface="Comic Sans MS" pitchFamily="8" charset="0"/>
              </a:rPr>
              <a:t> |E(</a:t>
            </a:r>
            <a:r>
              <a:rPr lang="en-US" sz="72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)|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5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obviously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5FEE5B55-4292-4FA8-AE67-B2EB2C03F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005" y="1454813"/>
            <a:ext cx="8900243" cy="386557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Not obvious.  Discuss next.</a:t>
            </a:r>
            <a:endParaRPr lang="en-US" sz="54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EE815EBE-A80C-4F04-9B8C-61CDAF6F5E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bipartite.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34155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2 = |E(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8264</TotalTime>
  <Words>259</Words>
  <Application>Microsoft Macintosh PowerPoint</Application>
  <PresentationFormat>On-screen Show (4:3)</PresentationFormat>
  <Paragraphs>80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1_6.042 Lecture Template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1267</cp:revision>
  <cp:lastPrinted>2012-03-19T05:02:46Z</cp:lastPrinted>
  <dcterms:created xsi:type="dcterms:W3CDTF">2011-03-15T21:42:30Z</dcterms:created>
  <dcterms:modified xsi:type="dcterms:W3CDTF">2013-03-19T23:05:27Z</dcterms:modified>
</cp:coreProperties>
</file>