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9.xml" ContentType="application/vnd.openxmlformats-officedocument.presentationml.notesSlide+xml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embeddings/oleObject10.bin" ContentType="application/vnd.openxmlformats-officedocument.oleObject"/>
  <Override PartName="/ppt/notesSlides/notesSlide21.xml" ContentType="application/vnd.openxmlformats-officedocument.presentationml.notesSlide+xml"/>
  <Override PartName="/ppt/embeddings/oleObject1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50" r:id="rId27"/>
    <p:sldId id="722" r:id="rId28"/>
    <p:sldId id="721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  <p:sldId id="735" r:id="rId54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56" d="100"/>
          <a:sy n="156" d="100"/>
        </p:scale>
        <p:origin x="-1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768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4000" dirty="0" smtClean="0"/>
              <a:t>strings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76200" imgH="165100" progId="Equation.DSMT4">
                  <p:embed/>
                </p:oleObj>
              </mc:Choice>
              <mc:Fallback>
                <p:oleObj name="Equation" r:id="rId3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339811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5" imgW="76200" imgH="165100" progId="Equation.DSMT4">
                  <p:embed/>
                </p:oleObj>
              </mc:Choice>
              <mc:Fallback>
                <p:oleObj name="Equation" r:id="rId5" imgW="762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7" imgW="76200" imgH="165100" progId="Equation.DSMT4">
                  <p:embed/>
                </p:oleObj>
              </mc:Choice>
              <mc:Fallback>
                <p:oleObj name="Equation" r:id="rId7" imgW="76200" imgH="165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latin typeface="Comic Sans MS" pitchFamily="66" charset="0"/>
              </a:rPr>
              <a:t>Extremal</a:t>
            </a:r>
            <a:r>
              <a:rPr lang="en-US" dirty="0" smtClean="0">
                <a:latin typeface="Comic Sans MS" pitchFamily="66" charset="0"/>
              </a:rPr>
              <a:t> Clause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uiExpand="1" build="p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4" imgW="1092200" imgH="215900" progId="Equation.DSMT4">
                  <p:embed/>
                </p:oleObj>
              </mc:Choice>
              <mc:Fallback>
                <p:oleObj name="Equation" r:id="rId4" imgW="1092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32" y="2819400"/>
                        <a:ext cx="632833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8" imgW="939800" imgH="228600" progId="Equation.DSMT4">
                  <p:embed/>
                </p:oleObj>
              </mc:Choice>
              <mc:Fallback>
                <p:oleObj name="Equation" r:id="rId8" imgW="939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41588"/>
                        <a:ext cx="7769225" cy="1774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err="1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baseline="300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US" sz="3600" dirty="0" smtClean="0">
                <a:sym typeface="Euclid Symbol" pitchFamily="18" charset="2"/>
              </a:rPr>
              <a:t>(the constant </a:t>
            </a:r>
            <a:r>
              <a:rPr lang="en-US" sz="3600" dirty="0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dirty="0" smtClean="0">
                <a:sym typeface="Euclid 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3711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e</a:t>
            </a:r>
            <a:r>
              <a:rPr lang="en-US" sz="4800" baseline="30000" dirty="0">
                <a:latin typeface="Comic Sans MS" pitchFamily="66" charset="0"/>
              </a:rPr>
              <a:t>x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4F.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4F.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smtClean="0">
                <a:sym typeface="Euclid Symbol"/>
              </a:rPr>
              <a:t>3</a:t>
            </a:r>
            <a:endParaRPr lang="en-US" sz="1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4F.</a:t>
            </a:r>
            <a:fld id="{4522ED1D-8D07-4791-96F6-DF6351C24384}" type="slidenum">
              <a:rPr lang="en-US" sz="1100" smtClean="0"/>
              <a:pPr/>
              <a:t>53</a:t>
            </a:fld>
            <a:endParaRPr lang="en-US" sz="11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7900</TotalTime>
  <Words>2635</Words>
  <Application>Microsoft Macintosh PowerPoint</Application>
  <PresentationFormat>On-screen Show (4:3)</PresentationFormat>
  <Paragraphs>475</Paragraphs>
  <Slides>53</Slides>
  <Notes>32</Notes>
  <HiddenSlides>30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Comic Sans MS</vt:lpstr>
      <vt:lpstr>EURM10</vt:lpstr>
      <vt:lpstr>EUFM10</vt:lpstr>
      <vt:lpstr>CMSY10</vt:lpstr>
      <vt:lpstr>Times</vt:lpstr>
      <vt:lpstr>Euclid Math Two</vt:lpstr>
      <vt:lpstr>Euclid Symbol</vt:lpstr>
      <vt:lpstr>Euclid</vt:lpstr>
      <vt:lpstr>Greek Symbols</vt:lpstr>
      <vt:lpstr>cmmi10</vt:lpstr>
      <vt:lpstr>MT Extra</vt:lpstr>
      <vt:lpstr>Mathematica4</vt:lpstr>
      <vt:lpstr>Euclid Extra</vt:lpstr>
      <vt:lpstr>Cambria Math</vt:lpstr>
      <vt:lpstr>Mathematica7Mono</vt:lpstr>
      <vt:lpstr>6.042 Lecture Template</vt:lpstr>
      <vt:lpstr>Equation</vt:lpstr>
      <vt:lpstr>PowerPoint Presentation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1301</cp:revision>
  <cp:lastPrinted>2011-02-23T03:41:12Z</cp:lastPrinted>
  <dcterms:created xsi:type="dcterms:W3CDTF">2011-02-23T03:33:03Z</dcterms:created>
  <dcterms:modified xsi:type="dcterms:W3CDTF">2011-09-30T05:22:49Z</dcterms:modified>
</cp:coreProperties>
</file>