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392" r:id="rId3"/>
    <p:sldId id="447" r:id="rId4"/>
    <p:sldId id="493" r:id="rId5"/>
    <p:sldId id="517" r:id="rId6"/>
    <p:sldId id="531" r:id="rId7"/>
    <p:sldId id="503" r:id="rId8"/>
    <p:sldId id="485" r:id="rId9"/>
    <p:sldId id="525" r:id="rId10"/>
    <p:sldId id="526" r:id="rId11"/>
    <p:sldId id="494" r:id="rId12"/>
    <p:sldId id="522" r:id="rId13"/>
    <p:sldId id="528" r:id="rId14"/>
    <p:sldId id="527" r:id="rId15"/>
    <p:sldId id="529" r:id="rId16"/>
    <p:sldId id="530" r:id="rId17"/>
    <p:sldId id="489" r:id="rId18"/>
    <p:sldId id="512" r:id="rId19"/>
    <p:sldId id="513" r:id="rId20"/>
    <p:sldId id="514" r:id="rId21"/>
    <p:sldId id="515" r:id="rId22"/>
    <p:sldId id="516" r:id="rId23"/>
    <p:sldId id="518" r:id="rId24"/>
    <p:sldId id="501" r:id="rId25"/>
    <p:sldId id="519" r:id="rId26"/>
    <p:sldId id="491" r:id="rId27"/>
    <p:sldId id="487" r:id="rId28"/>
    <p:sldId id="488" r:id="rId29"/>
    <p:sldId id="496" r:id="rId30"/>
    <p:sldId id="498" r:id="rId31"/>
    <p:sldId id="497" r:id="rId32"/>
    <p:sldId id="490" r:id="rId33"/>
    <p:sldId id="502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720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2012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system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50634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48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verifying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4800" dirty="0" smtClean="0">
                <a:latin typeface="Comic Sans MS" pitchFamily="66" charset="0"/>
              </a:rPr>
              <a:t> is known.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1742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smtClean="0">
                <a:latin typeface="Comic Sans MS" pitchFamily="66" charset="0"/>
              </a:rPr>
              <a:t>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smtClean="0">
                <a:latin typeface="Comic Sans MS" pitchFamily="66" charset="0"/>
              </a:rPr>
              <a:t>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94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</TotalTime>
  <Words>765</Words>
  <Application>Microsoft Macintosh PowerPoint</Application>
  <PresentationFormat>On-screen Show (4:3)</PresentationFormat>
  <Paragraphs>171</Paragraphs>
  <Slides>32</Slides>
  <Notes>5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6.042 Lecture Template</vt:lpstr>
      <vt:lpstr>1_6.042 Lecture Template</vt:lpstr>
      <vt:lpstr>Equation</vt:lpstr>
      <vt:lpstr>Proving Valid Formulas</vt:lpstr>
      <vt:lpstr>Proving Validity</vt:lpstr>
      <vt:lpstr>Proving Validity</vt:lpstr>
      <vt:lpstr>Sound Proof Systems</vt:lpstr>
      <vt:lpstr>Sound Proof Systems</vt:lpstr>
      <vt:lpstr>Proving Validity</vt:lpstr>
      <vt:lpstr>modus ponens rule</vt:lpstr>
      <vt:lpstr>Sound Rules…</vt:lpstr>
      <vt:lpstr>Sound Rules…</vt:lpstr>
      <vt:lpstr>modus ponens is sound</vt:lpstr>
      <vt:lpstr>modus ponens is sound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698</cp:revision>
  <cp:lastPrinted>2017-02-14T05:42:09Z</cp:lastPrinted>
  <dcterms:created xsi:type="dcterms:W3CDTF">2011-02-09T15:01:58Z</dcterms:created>
  <dcterms:modified xsi:type="dcterms:W3CDTF">2017-02-14T06:45:44Z</dcterms:modified>
</cp:coreProperties>
</file>