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426" r:id="rId3"/>
    <p:sldId id="427" r:id="rId4"/>
    <p:sldId id="419" r:id="rId5"/>
    <p:sldId id="420" r:id="rId6"/>
    <p:sldId id="421" r:id="rId7"/>
    <p:sldId id="422" r:id="rId8"/>
    <p:sldId id="423" r:id="rId9"/>
    <p:sldId id="424" r:id="rId10"/>
    <p:sldId id="425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520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304800"/>
            <a:ext cx="72771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Confirming the TB test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161395"/>
            <a:ext cx="76486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Lab offers alternative TB test.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Managers believe their test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95% accurate.  Also, it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independent of the prior 98%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accurate test, so useful for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confirming diagnoses.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352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304800"/>
            <a:ext cx="72771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Confirming the TB test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97" y="1327959"/>
            <a:ext cx="887845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Managers think that since prior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test is 98% correct, their retests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should show about 2% errors. 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(Actually 2 +- (0.95 </a:t>
            </a:r>
            <a:r>
              <a:rPr lang="en-US" sz="4000" dirty="0" smtClean="0">
                <a:solidFill>
                  <a:prstClr val="black"/>
                </a:solidFill>
                <a:latin typeface="AmericanTypewriter-Light"/>
              </a:rPr>
              <a:t>⋅ </a:t>
            </a:r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2)%).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 their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retests reveal mistakes by the prior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test.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8862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11772</TotalTime>
  <Words>344</Words>
  <Application>Microsoft Macintosh PowerPoint</Application>
  <PresentationFormat>On-screen Show (4:3)</PresentationFormat>
  <Paragraphs>76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6.042 Lecture Template</vt:lpstr>
      <vt:lpstr>PowerPoint Presentation</vt:lpstr>
      <vt:lpstr>PowerPoint Presentation</vt:lpstr>
      <vt:lpstr>PowerPoint Presentation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1306</cp:revision>
  <cp:lastPrinted>2016-04-22T18:51:20Z</cp:lastPrinted>
  <dcterms:created xsi:type="dcterms:W3CDTF">2011-04-05T13:58:44Z</dcterms:created>
  <dcterms:modified xsi:type="dcterms:W3CDTF">2016-04-22T22:33:34Z</dcterms:modified>
</cp:coreProperties>
</file>