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notesSlides/notesSlide25.xml" ContentType="application/vnd.openxmlformats-officedocument.presentationml.notesSlide+xml"/>
  <Override PartName="/ppt/embeddings/oleObject46.bin" ContentType="application/vnd.openxmlformats-officedocument.oleObject"/>
  <Override PartName="/ppt/notesSlides/notesSlide26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embeddings/oleObject49.bin" ContentType="application/vnd.openxmlformats-officedocument.oleObject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392" r:id="rId31"/>
    <p:sldId id="414" r:id="rId32"/>
    <p:sldId id="472" r:id="rId33"/>
    <p:sldId id="475" r:id="rId34"/>
    <p:sldId id="430" r:id="rId35"/>
    <p:sldId id="395" r:id="rId36"/>
    <p:sldId id="419" r:id="rId37"/>
    <p:sldId id="420" r:id="rId38"/>
    <p:sldId id="421" r:id="rId39"/>
    <p:sldId id="422" r:id="rId40"/>
    <p:sldId id="423" r:id="rId41"/>
    <p:sldId id="424" r:id="rId42"/>
    <p:sldId id="425" r:id="rId43"/>
  </p:sldIdLst>
  <p:sldSz cx="9144000" cy="6858000" type="screen4x3"/>
  <p:notesSz cx="9601200" cy="7315200"/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520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7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6.emf"/><Relationship Id="rId1" Type="http://schemas.openxmlformats.org/officeDocument/2006/relationships/image" Target="../media/image21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6.emf"/><Relationship Id="rId1" Type="http://schemas.openxmlformats.org/officeDocument/2006/relationships/image" Target="../media/image21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3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3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3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</a:t>
            </a:r>
            <a:r>
              <a:rPr lang="en-US" sz="5400" dirty="0" smtClean="0">
                <a:solidFill>
                  <a:srgbClr val="008000"/>
                </a:solidFill>
              </a:rPr>
              <a:t>ction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/>
              <a:t>:</a:t>
            </a:r>
            <a:endParaRPr lang="en-US" sz="5400" dirty="0"/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4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5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3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4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5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8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9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0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18968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7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53515"/>
              </p:ext>
            </p:extLst>
          </p:nvPr>
        </p:nvGraphicFramePr>
        <p:xfrm>
          <a:off x="533400" y="3216233"/>
          <a:ext cx="7562194" cy="211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8" name="Equation" r:id="rId6" imgW="1765300" imgH="495300" progId="Equation.DSMT4">
                  <p:embed/>
                </p:oleObj>
              </mc:Choice>
              <mc:Fallback>
                <p:oleObj name="Equation" r:id="rId6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216233"/>
                        <a:ext cx="7562194" cy="2117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9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0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804471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029506"/>
              </p:ext>
            </p:extLst>
          </p:nvPr>
        </p:nvGraphicFramePr>
        <p:xfrm>
          <a:off x="558800" y="3140075"/>
          <a:ext cx="84328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1" name="Equation" r:id="rId6" imgW="1968500" imgH="495300" progId="Equation.DSMT4">
                  <p:embed/>
                </p:oleObj>
              </mc:Choice>
              <mc:Fallback>
                <p:oleObj name="Equation" r:id="rId6" imgW="1968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800" y="3140075"/>
                        <a:ext cx="8432800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3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09900"/>
              </p:ext>
            </p:extLst>
          </p:nvPr>
        </p:nvGraphicFramePr>
        <p:xfrm>
          <a:off x="860425" y="3411537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4" name="Equation" r:id="rId11" imgW="635000" imgH="469900" progId="Equation.DSMT4">
                  <p:embed/>
                </p:oleObj>
              </mc:Choice>
              <mc:Fallback>
                <p:oleObj name="Equation" r:id="rId11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0425" y="3411537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36946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9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82967"/>
              </p:ext>
            </p:extLst>
          </p:nvPr>
        </p:nvGraphicFramePr>
        <p:xfrm>
          <a:off x="1509713" y="3025775"/>
          <a:ext cx="6529387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0" name="Equation" r:id="rId6" imgW="1524000" imgH="469900" progId="Equation.DSMT4">
                  <p:embed/>
                </p:oleObj>
              </mc:Choice>
              <mc:Fallback>
                <p:oleObj name="Equation" r:id="rId6" imgW="1524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13" y="3025775"/>
                        <a:ext cx="6529387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2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76493"/>
              </p:ext>
            </p:extLst>
          </p:nvPr>
        </p:nvGraphicFramePr>
        <p:xfrm>
          <a:off x="1073150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3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3150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3177"/>
              </p:ext>
            </p:extLst>
          </p:nvPr>
        </p:nvGraphicFramePr>
        <p:xfrm>
          <a:off x="152400" y="1524000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56714"/>
              </p:ext>
            </p:extLst>
          </p:nvPr>
        </p:nvGraphicFramePr>
        <p:xfrm>
          <a:off x="1781175" y="3025775"/>
          <a:ext cx="6311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9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1175" y="3025775"/>
                        <a:ext cx="6311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1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2669"/>
              </p:ext>
            </p:extLst>
          </p:nvPr>
        </p:nvGraphicFramePr>
        <p:xfrm>
          <a:off x="1514475" y="3395663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2" name="Equation" r:id="rId11" imgW="571500" imgH="457200" progId="Equation.DSMT4">
                  <p:embed/>
                </p:oleObj>
              </mc:Choice>
              <mc:Fallback>
                <p:oleObj name="Equation" r:id="rId11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4475" y="3395663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147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3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48871"/>
              </p:ext>
            </p:extLst>
          </p:nvPr>
        </p:nvGraphicFramePr>
        <p:xfrm>
          <a:off x="363538" y="1970087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4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970087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809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4800" dirty="0" smtClean="0">
                <a:latin typeface="Comic Sans MS"/>
                <a:cs typeface="Comic Sans MS"/>
              </a:rPr>
              <a:t> probability of TB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371600"/>
            <a:ext cx="8995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000" dirty="0" smtClean="0">
                <a:latin typeface="Comic Sans MS"/>
                <a:cs typeface="Comic Sans MS"/>
              </a:rPr>
              <a:t>ecause 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</a:t>
            </a:r>
          </a:p>
          <a:p>
            <a:pPr algn="l"/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false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positive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(2%)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5000" dirty="0" smtClean="0">
                <a:latin typeface="Comic Sans MS"/>
                <a:cs typeface="Comic Sans MS"/>
              </a:rPr>
              <a:t>compared to TB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50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50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probability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TB</a:t>
            </a:r>
          </a:p>
          <a:p>
            <a:pPr lvl="0"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remains </a:t>
            </a:r>
            <a:r>
              <a:rPr lang="en-US" sz="5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5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5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8862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6957197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98%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8862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7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8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2%)</a:t>
            </a: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11553</TotalTime>
  <Words>901</Words>
  <Application>Microsoft Macintosh PowerPoint</Application>
  <PresentationFormat>On-screen Show (4:3)</PresentationFormat>
  <Paragraphs>203</Paragraphs>
  <Slides>42</Slides>
  <Notes>34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6.042 Lecture Template</vt:lpstr>
      <vt:lpstr>Equation</vt:lpstr>
      <vt:lpstr>PowerPoint Presentation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Prediction</vt:lpstr>
      <vt:lpstr>Confidence vs Prediction</vt:lpstr>
      <vt:lpstr>Confidence vs Prediction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Unlikely you have TB</vt:lpstr>
      <vt:lpstr>Unlikely you have TB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1302</cp:revision>
  <cp:lastPrinted>2016-04-22T18:51:20Z</cp:lastPrinted>
  <dcterms:created xsi:type="dcterms:W3CDTF">2011-04-05T13:58:44Z</dcterms:created>
  <dcterms:modified xsi:type="dcterms:W3CDTF">2016-04-22T18:54:15Z</dcterms:modified>
</cp:coreProperties>
</file>