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notesSlides/notesSlide22.xml" ContentType="application/vnd.openxmlformats-officedocument.presentationml.notesSlide+xml"/>
  <Override PartName="/ppt/embeddings/oleObject7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9.bin" ContentType="application/vnd.openxmlformats-officedocument.oleObject"/>
  <Override PartName="/ppt/notesSlides/notesSlide29.xml" ContentType="application/vnd.openxmlformats-officedocument.presentationml.notes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  <p:sldId id="287" r:id="rId33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86437" autoAdjust="0"/>
  </p:normalViewPr>
  <p:slideViewPr>
    <p:cSldViewPr>
      <p:cViewPr varScale="1">
        <p:scale>
          <a:sx n="87" d="100"/>
          <a:sy n="87" d="100"/>
        </p:scale>
        <p:origin x="-9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C897-2858-4BAA-87E3-124660A724DB}" type="slidenum">
              <a:rPr lang="en-US" smtClean="0">
                <a:latin typeface="Times New Roman" pitchFamily="-128" charset="0"/>
              </a:rPr>
              <a:pPr/>
              <a:t>32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22,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9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wmf"/><Relationship Id="rId5" Type="http://schemas.openxmlformats.org/officeDocument/2006/relationships/image" Target="../media/image3.jpeg"/><Relationship Id="rId6" Type="http://schemas.openxmlformats.org/officeDocument/2006/relationships/image" Target="../media/image6.wmf"/><Relationship Id="rId7" Type="http://schemas.openxmlformats.org/officeDocument/2006/relationships/oleObject" Target="../embeddings/oleObject1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1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344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smtClean="0">
                <a:latin typeface="Comic Sans MS" pitchFamily="-128" charset="0"/>
              </a:rPr>
              <a:t>Probability Theory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0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1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32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5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2647950"/>
          <a:ext cx="85344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2" name="Equation" r:id="rId4" imgW="1955520" imgH="482400" progId="Equation.DSMT4">
                  <p:embed/>
                </p:oleObj>
              </mc:Choice>
              <mc:Fallback>
                <p:oleObj name="Equation" r:id="rId4" imgW="19555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47950"/>
                        <a:ext cx="853440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8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0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25613" name="Object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038" y="3205163"/>
            <a:ext cx="2492375" cy="1246187"/>
          </a:xfrm>
          <a:prstGeom prst="rect">
            <a:avLst/>
          </a:prstGeom>
          <a:noFill/>
        </p:spPr>
      </p:pic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5" name="Object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7425" y="4157663"/>
            <a:ext cx="1801813" cy="2198687"/>
          </a:xfrm>
          <a:prstGeom prst="rect">
            <a:avLst/>
          </a:prstGeom>
          <a:noFill/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7" imgW="317500" imgH="533400" progId="Equation.DSMT4">
                  <p:embed/>
                </p:oleObj>
              </mc:Choice>
              <mc:Fallback>
                <p:oleObj name="Equation" r:id="rId7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4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-128" charset="0"/>
              </a:rPr>
              <a:t/>
            </a:r>
            <a:br>
              <a:rPr lang="en-US" sz="3600" smtClean="0">
                <a:latin typeface="Comic Sans MS" pitchFamily="-128" charset="0"/>
              </a:rPr>
            </a:br>
            <a:endParaRPr lang="en-US" sz="3600" smtClean="0">
              <a:latin typeface="Comic Sans MS" pitchFamily="-12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66800"/>
            <a:ext cx="83058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3800" dirty="0" smtClean="0">
                <a:latin typeface="Comic Sans MS" pitchFamily="-128" charset="0"/>
              </a:rPr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13800" dirty="0" smtClean="0">
                <a:latin typeface="Comic Sans MS" pitchFamily="-128" charset="0"/>
              </a:rPr>
              <a:t>4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57400" y="381000"/>
            <a:ext cx="41068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-128" charset="0"/>
              </a:rPr>
              <a:t>Team Problems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4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11F.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14257</TotalTime>
  <Words>1012</Words>
  <Application>Microsoft Macintosh PowerPoint</Application>
  <PresentationFormat>On-screen Show (4:3)</PresentationFormat>
  <Paragraphs>336</Paragraphs>
  <Slides>32</Slides>
  <Notes>32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Comic Sans MS</vt:lpstr>
      <vt:lpstr>Euclid Symbol</vt:lpstr>
      <vt:lpstr>Euclid Math One</vt:lpstr>
      <vt:lpstr>Mathematica5</vt:lpstr>
      <vt:lpstr>Euclid Extra</vt:lpstr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1764</cp:revision>
  <cp:lastPrinted>2011-04-15T22:31:09Z</cp:lastPrinted>
  <dcterms:created xsi:type="dcterms:W3CDTF">2011-04-15T22:26:53Z</dcterms:created>
  <dcterms:modified xsi:type="dcterms:W3CDTF">2011-11-28T02:50:29Z</dcterms:modified>
</cp:coreProperties>
</file>