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37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26" d="100"/>
          <a:sy n="126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 ranks for the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  <a:endParaRPr lang="en-US" sz="4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87163"/>
              </p:ext>
            </p:extLst>
          </p:nvPr>
        </p:nvGraphicFramePr>
        <p:xfrm>
          <a:off x="6400800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92100" imgH="533400" progId="Equation.DSMT4">
                  <p:embed/>
                </p:oleObj>
              </mc:Choice>
              <mc:Fallback>
                <p:oleObj name="Equation" r:id="rId3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573439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8092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241300" imgH="533400" progId="Equation.DSMT4">
                  <p:embed/>
                </p:oleObj>
              </mc:Choice>
              <mc:Fallback>
                <p:oleObj name="Equation" r:id="rId7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4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48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</a:t>
            </a:r>
            <a:r>
              <a:rPr lang="en-US" sz="4800" dirty="0" smtClean="0">
                <a:effectLst/>
                <a:latin typeface="Comic Sans MS"/>
                <a:cs typeface="Comic Sans MS"/>
              </a:rPr>
              <a:t>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pair 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1910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</a:t>
            </a:r>
            <a:r>
              <a:rPr lang="en-US" dirty="0" smtClean="0"/>
              <a:t>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#pairs of </a:t>
            </a:r>
            <a:r>
              <a:rPr lang="en-US" dirty="0">
                <a:solidFill>
                  <a:srgbClr val="000000"/>
                </a:solidFill>
              </a:rPr>
              <a:t>ranks </a:t>
            </a:r>
            <a:r>
              <a:rPr lang="en-US" dirty="0">
                <a:solidFill>
                  <a:prstClr val="black"/>
                </a:solidFill>
                <a:latin typeface="CambriaMath"/>
              </a:rPr>
              <a:t>⨯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#pairs </a:t>
            </a:r>
            <a:r>
              <a:rPr lang="en-US" dirty="0" smtClean="0">
                <a:solidFill>
                  <a:srgbClr val="000000"/>
                </a:solidFill>
              </a:rPr>
              <a:t>of suits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⨯</a:t>
            </a:r>
          </a:p>
          <a:p>
            <a:r>
              <a:rPr lang="en-US" dirty="0">
                <a:solidFill>
                  <a:srgbClr val="000000"/>
                </a:solidFill>
              </a:rPr>
              <a:t>#pairs of suits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16571"/>
              </p:ext>
            </p:extLst>
          </p:nvPr>
        </p:nvGraphicFramePr>
        <p:xfrm>
          <a:off x="1970087" y="3766691"/>
          <a:ext cx="5203825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Equation" r:id="rId3" imgW="1104900" imgH="533400" progId="Equation.DSMT4">
                  <p:embed/>
                </p:oleObj>
              </mc:Choice>
              <mc:Fallback>
                <p:oleObj name="Equation" r:id="rId3" imgW="11049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7" y="3766691"/>
                        <a:ext cx="5203825" cy="251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9379</TotalTime>
  <Words>393</Words>
  <Application>Microsoft Macintosh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MathType 6.0 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1201</cp:revision>
  <cp:lastPrinted>2015-11-05T17:58:12Z</cp:lastPrinted>
  <dcterms:created xsi:type="dcterms:W3CDTF">2011-04-05T13:58:44Z</dcterms:created>
  <dcterms:modified xsi:type="dcterms:W3CDTF">2015-11-05T18:02:16Z</dcterms:modified>
</cp:coreProperties>
</file>