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10" r:id="rId13"/>
    <p:sldId id="705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  <p:sldId id="682" r:id="rId26"/>
    <p:sldId id="688" r:id="rId27"/>
    <p:sldId id="689" r:id="rId28"/>
    <p:sldId id="690" r:id="rId29"/>
  </p:sldIdLst>
  <p:sldSz cx="9144000" cy="6858000" type="letter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23" autoAdjust="0"/>
  </p:normalViewPr>
  <p:slideViewPr>
    <p:cSldViewPr showGuides="1">
      <p:cViewPr>
        <p:scale>
          <a:sx n="112" d="100"/>
          <a:sy n="112" d="100"/>
        </p:scale>
        <p:origin x="-6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32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14, 2017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</a:t>
            </a:r>
            <a:r>
              <a:rPr lang="en-US" sz="5400" dirty="0" smtClean="0"/>
              <a:t>Then </a:t>
            </a:r>
            <a:r>
              <a:rPr lang="en-US" sz="5400" dirty="0" smtClean="0"/>
              <a:t>there is </a:t>
            </a:r>
            <a:r>
              <a:rPr lang="en-US" sz="5400" dirty="0"/>
              <a:t>edge </a:t>
            </a:r>
            <a:endParaRPr lang="en-US" sz="5400" dirty="0" smtClean="0"/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 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a </a:t>
            </a:r>
            <a:r>
              <a:rPr lang="en-US" sz="4800" dirty="0" err="1" smtClean="0">
                <a:solidFill>
                  <a:srgbClr val="008000"/>
                </a:solidFill>
              </a:rPr>
              <a:t>css</a:t>
            </a:r>
            <a:endParaRPr lang="en-US" sz="4800" dirty="0">
              <a:solidFill>
                <a:srgbClr val="008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01632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r>
              <a:rPr lang="en-US" sz="5400" dirty="0"/>
              <a:t>f</a:t>
            </a:r>
            <a:r>
              <a:rPr lang="en-US" sz="5400" dirty="0" smtClean="0"/>
              <a:t>ollows from Swap Lemma:</a:t>
            </a:r>
          </a:p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07078"/>
              </p:ext>
            </p:extLst>
          </p:nvPr>
        </p:nvGraphicFramePr>
        <p:xfrm>
          <a:off x="1524000" y="34290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1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</a:t>
            </a:r>
            <a:r>
              <a:rPr lang="en-US" sz="5400" dirty="0" smtClean="0">
                <a:solidFill>
                  <a:srgbClr val="000000"/>
                </a:solidFill>
              </a:rPr>
              <a:t>-weight gray  </a:t>
            </a:r>
            <a:r>
              <a:rPr lang="en-US" sz="5400" dirty="0" smtClean="0">
                <a:solidFill>
                  <a:srgbClr val="000000"/>
                </a:solidFill>
              </a:rPr>
              <a:t>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unique.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</a:t>
            </a:r>
            <a:r>
              <a:rPr lang="en-US" sz="5400" dirty="0" smtClean="0">
                <a:solidFill>
                  <a:srgbClr val="000000"/>
                </a:solidFill>
              </a:rPr>
              <a:t>min-gray.</a:t>
            </a:r>
            <a:endParaRPr lang="en-US" sz="5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endParaRPr lang="en-US" sz="5400" dirty="0" smtClean="0">
              <a:solidFill>
                <a:srgbClr val="0000E5"/>
              </a:solidFill>
            </a:endParaRP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Macintosh PowerPoint</Application>
  <PresentationFormat>Letter Paper (8.5x11 in)</PresentationFormat>
  <Paragraphs>181</Paragraphs>
  <Slides>28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2017-04-15T20:57:03Z</dcterms:modified>
</cp:coreProperties>
</file>