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462" r:id="rId2"/>
    <p:sldId id="599" r:id="rId3"/>
    <p:sldId id="625" r:id="rId4"/>
    <p:sldId id="623" r:id="rId5"/>
    <p:sldId id="666" r:id="rId6"/>
    <p:sldId id="650" r:id="rId7"/>
    <p:sldId id="667" r:id="rId8"/>
    <p:sldId id="640" r:id="rId9"/>
    <p:sldId id="641" r:id="rId10"/>
    <p:sldId id="649" r:id="rId11"/>
    <p:sldId id="651" r:id="rId12"/>
    <p:sldId id="636" r:id="rId13"/>
    <p:sldId id="648" r:id="rId14"/>
    <p:sldId id="652" r:id="rId15"/>
    <p:sldId id="605" r:id="rId16"/>
    <p:sldId id="665" r:id="rId17"/>
    <p:sldId id="607" r:id="rId18"/>
    <p:sldId id="610" r:id="rId19"/>
    <p:sldId id="617" r:id="rId20"/>
    <p:sldId id="613" r:id="rId21"/>
    <p:sldId id="656" r:id="rId22"/>
    <p:sldId id="614" r:id="rId23"/>
    <p:sldId id="661" r:id="rId24"/>
    <p:sldId id="660" r:id="rId25"/>
    <p:sldId id="615" r:id="rId26"/>
    <p:sldId id="664" r:id="rId27"/>
  </p:sldIdLst>
  <p:sldSz cx="9144000" cy="6858000" type="letter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1752" y="-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476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648700" cy="3581400"/>
          </a:xfrm>
        </p:spPr>
        <p:txBody>
          <a:bodyPr/>
          <a:lstStyle/>
          <a:p>
            <a:r>
              <a:rPr lang="en-US" sz="5400" dirty="0" smtClean="0"/>
              <a:t>If all edge weights differ,</a:t>
            </a:r>
          </a:p>
          <a:p>
            <a:r>
              <a:rPr lang="en-US" sz="6000" dirty="0" smtClean="0"/>
              <a:t>then spanning tree is </a:t>
            </a:r>
          </a:p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unique</a:t>
            </a:r>
            <a:r>
              <a:rPr lang="en-US" sz="60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Unique M</a:t>
            </a:r>
            <a:r>
              <a:rPr lang="en-US" sz="4000" dirty="0" smtClean="0"/>
              <a:t>in-weight Tree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A52174"/>
                </a:solidFill>
              </a:rPr>
              <a:t>Theorem: 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7144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2672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a minimum </a:t>
            </a:r>
          </a:p>
          <a:p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spanning tree.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2486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789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/>
              <a:t> </a:t>
            </a:r>
            <a:r>
              <a:rPr lang="en-US" sz="6600" dirty="0" smtClean="0"/>
              <a:t>be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46212"/>
              </p:ext>
            </p:extLst>
          </p:nvPr>
        </p:nvGraphicFramePr>
        <p:xfrm>
          <a:off x="1681163" y="25908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63" y="25908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32829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4993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5240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69422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2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5729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427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</a:t>
              </a:r>
              <a:r>
                <a:rPr lang="en-US" sz="5400" dirty="0" smtClean="0">
                  <a:solidFill>
                    <a:srgbClr val="FF00FF"/>
                  </a:solidFill>
                </a:rPr>
                <a:t>connected</a:t>
              </a:r>
              <a:r>
                <a:rPr lang="en-US" sz="5400" dirty="0" smtClean="0"/>
                <a:t>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624031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5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;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same </a:t>
            </a:r>
            <a:r>
              <a:rPr lang="en-US" sz="5400" dirty="0">
                <a:solidFill>
                  <a:srgbClr val="000000"/>
                </a:solidFill>
              </a:rPr>
              <a:t># </a:t>
            </a:r>
            <a:r>
              <a:rPr lang="en-US" sz="5400" dirty="0" smtClean="0">
                <a:solidFill>
                  <a:srgbClr val="000000"/>
                </a:solidFill>
              </a:rPr>
              <a:t>edges as</a:t>
            </a:r>
          </a:p>
          <a:p>
            <a:pPr lvl="0"/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so also a </a:t>
            </a:r>
            <a:r>
              <a:rPr lang="en-US" sz="5400" dirty="0">
                <a:solidFill>
                  <a:srgbClr val="FF00FF"/>
                </a:solidFill>
              </a:rPr>
              <a:t>spanning </a:t>
            </a:r>
            <a:r>
              <a:rPr lang="en-US" sz="5400" dirty="0" smtClean="0">
                <a:solidFill>
                  <a:srgbClr val="FF00FF"/>
                </a:solidFill>
              </a:rPr>
              <a:t>tree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5029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QED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124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39624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59915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G</a:t>
            </a:r>
            <a:r>
              <a:rPr lang="en-US" sz="4000" dirty="0" smtClean="0"/>
              <a:t>ray edge spanning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90700"/>
            <a:ext cx="8686800" cy="32766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Theorem: </a:t>
            </a:r>
            <a:r>
              <a:rPr lang="en-US" sz="4800" dirty="0" smtClean="0"/>
              <a:t>There is a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spanning</a:t>
            </a:r>
          </a:p>
          <a:p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tree</a:t>
            </a:r>
            <a:r>
              <a:rPr lang="en-US" sz="4800" dirty="0" smtClean="0"/>
              <a:t> consisting of gray edges</a:t>
            </a:r>
          </a:p>
          <a:p>
            <a:r>
              <a:rPr lang="en-US" sz="4800" dirty="0" smtClean="0"/>
              <a:t>from various colorings.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63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1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124200"/>
            <a:ext cx="89154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That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way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gray edges are not yet in any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Theorem: </a:t>
            </a:r>
            <a:r>
              <a:rPr lang="en-US" sz="4800" dirty="0" smtClean="0"/>
              <a:t>If </a:t>
            </a:r>
            <a:r>
              <a:rPr lang="en-US" sz="4800" dirty="0" err="1" smtClean="0">
                <a:solidFill>
                  <a:srgbClr val="0000F1"/>
                </a:solidFill>
              </a:rPr>
              <a:t>wt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619</Words>
  <Application>Microsoft Macintosh PowerPoint</Application>
  <PresentationFormat>Letter Paper (8.5x11 in)</PresentationFormat>
  <Paragraphs>171</Paragraphs>
  <Slides>26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Edges</vt:lpstr>
      <vt:lpstr>Gray edge spanning tree</vt:lpstr>
      <vt:lpstr>Min-weight gray sufficient </vt:lpstr>
      <vt:lpstr>Gray Edge construction</vt:lpstr>
      <vt:lpstr>Min-weight gray necessary </vt:lpstr>
      <vt:lpstr>PowerPoint Presentation</vt:lpstr>
      <vt:lpstr>Unique Min-weight Tree </vt:lpstr>
      <vt:lpstr>Gray Edge Swap Lemma</vt:lpstr>
      <vt:lpstr>Min-weight gray necessary</vt:lpstr>
      <vt:lpstr>Proof of Swap Lemma</vt:lpstr>
      <vt:lpstr>Proof of Swap Lemma</vt:lpstr>
      <vt:lpstr>Gray Edges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2016-04-13T01:27:07Z</dcterms:modified>
</cp:coreProperties>
</file>