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4.xml" ContentType="application/vnd.openxmlformats-officedocument.presentationml.notesSlide+xml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6.xml" ContentType="application/vnd.openxmlformats-officedocument.presentationml.notesSlide+xml"/>
  <Override PartName="/ppt/embeddings/oleObject36.bin" ContentType="application/vnd.openxmlformats-officedocument.oleObject"/>
  <Override PartName="/ppt/notesSlides/notesSlide27.xml" ContentType="application/vnd.openxmlformats-officedocument.presentationml.notesSlide+xml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1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2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3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4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35.xml" ContentType="application/vnd.openxmlformats-officedocument.presentationml.notesSlide+xml"/>
  <Override PartName="/ppt/embeddings/oleObject51.bin" ContentType="application/vnd.openxmlformats-officedocument.oleObject"/>
  <Override PartName="/ppt/notesSlides/notesSlide36.xml" ContentType="application/vnd.openxmlformats-officedocument.presentationml.notesSlide+xml"/>
  <Override PartName="/ppt/embeddings/oleObject52.bin" ContentType="application/vnd.openxmlformats-officedocument.oleObject"/>
  <Override PartName="/ppt/notesSlides/notesSlide37.xml" ContentType="application/vnd.openxmlformats-officedocument.presentationml.notesSlide+xml"/>
  <Override PartName="/ppt/embeddings/oleObject53.bin" ContentType="application/vnd.openxmlformats-officedocument.oleObject"/>
  <Override PartName="/ppt/notesSlides/notesSlide3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39.xml" ContentType="application/vnd.openxmlformats-officedocument.presentationml.notesSlide+xml"/>
  <Override PartName="/ppt/embeddings/oleObject56.bin" ContentType="application/vnd.openxmlformats-officedocument.oleObject"/>
  <Override PartName="/ppt/notesSlides/notesSlide4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43.xml" ContentType="application/vnd.openxmlformats-officedocument.presentationml.notesSlide+xml"/>
  <Override PartName="/ppt/embeddings/oleObject6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5"/>
  </p:notesMasterIdLst>
  <p:handoutMasterIdLst>
    <p:handoutMasterId r:id="rId56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499" r:id="rId29"/>
    <p:sldId id="543" r:id="rId30"/>
    <p:sldId id="556" r:id="rId31"/>
    <p:sldId id="522" r:id="rId32"/>
    <p:sldId id="525" r:id="rId33"/>
    <p:sldId id="546" r:id="rId34"/>
    <p:sldId id="547" r:id="rId35"/>
    <p:sldId id="548" r:id="rId36"/>
    <p:sldId id="550" r:id="rId37"/>
    <p:sldId id="535" r:id="rId38"/>
    <p:sldId id="551" r:id="rId39"/>
    <p:sldId id="558" r:id="rId40"/>
    <p:sldId id="560" r:id="rId41"/>
    <p:sldId id="552" r:id="rId42"/>
    <p:sldId id="553" r:id="rId43"/>
    <p:sldId id="554" r:id="rId44"/>
    <p:sldId id="555" r:id="rId45"/>
    <p:sldId id="557" r:id="rId46"/>
    <p:sldId id="531" r:id="rId47"/>
    <p:sldId id="536" r:id="rId48"/>
    <p:sldId id="537" r:id="rId49"/>
    <p:sldId id="538" r:id="rId50"/>
    <p:sldId id="503" r:id="rId51"/>
    <p:sldId id="523" r:id="rId52"/>
    <p:sldId id="504" r:id="rId53"/>
    <p:sldId id="501" r:id="rId54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34" d="100"/>
          <a:sy n="134" d="100"/>
        </p:scale>
        <p:origin x="-304" y="504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71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44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58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1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8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0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53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54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92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1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2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6" name="Equation" r:id="rId4" imgW="1689100" imgH="254000" progId="Equation.DSMT4">
                  <p:embed/>
                </p:oleObj>
              </mc:Choice>
              <mc:Fallback>
                <p:oleObj name="Equation" r:id="rId4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9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86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6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57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58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4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4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15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06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07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08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09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1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8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0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18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09893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0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913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0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041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46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47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4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7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8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2527"/>
              </p:ext>
            </p:extLst>
          </p:nvPr>
        </p:nvGraphicFramePr>
        <p:xfrm>
          <a:off x="2007460" y="1270160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70160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/>
              <a:t>Sorted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4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5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6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 smtClean="0"/>
              <a:t>Sorted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06192"/>
              </p:ext>
            </p:extLst>
          </p:nvPr>
        </p:nvGraphicFramePr>
        <p:xfrm>
          <a:off x="2143124" y="3194049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4" y="3194049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1638300" y="3238500"/>
            <a:ext cx="6070600" cy="1968500"/>
          </a:xfrm>
          <a:prstGeom prst="roundRect">
            <a:avLst/>
          </a:prstGeom>
          <a:noFill/>
          <a:ln w="349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5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0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1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9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9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99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0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4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known for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equivalence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7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3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15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5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8569</TotalTime>
  <Words>704</Words>
  <Application>Microsoft Macintosh PowerPoint</Application>
  <PresentationFormat>On-screen Show (4:3)</PresentationFormat>
  <Paragraphs>214</Paragraphs>
  <Slides>52</Slides>
  <Notes>51</Notes>
  <HiddenSlides>3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PowerPoint Presentation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PowerPoint Presentation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777</cp:revision>
  <cp:lastPrinted>2018-02-12T02:00:34Z</cp:lastPrinted>
  <dcterms:created xsi:type="dcterms:W3CDTF">2011-02-09T15:01:58Z</dcterms:created>
  <dcterms:modified xsi:type="dcterms:W3CDTF">2018-02-12T20:52:43Z</dcterms:modified>
</cp:coreProperties>
</file>