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tags/tag20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59" r:id="rId26"/>
    <p:sldId id="369" r:id="rId27"/>
    <p:sldId id="370" r:id="rId28"/>
    <p:sldId id="371" r:id="rId29"/>
    <p:sldId id="368" r:id="rId30"/>
    <p:sldId id="375" r:id="rId31"/>
    <p:sldId id="376" r:id="rId32"/>
    <p:sldId id="374" r:id="rId33"/>
    <p:sldId id="351" r:id="rId34"/>
    <p:sldId id="358" r:id="rId35"/>
    <p:sldId id="396" r:id="rId36"/>
    <p:sldId id="353" r:id="rId37"/>
    <p:sldId id="354" r:id="rId38"/>
    <p:sldId id="355" r:id="rId39"/>
    <p:sldId id="356" r:id="rId40"/>
    <p:sldId id="378" r:id="rId41"/>
    <p:sldId id="379" r:id="rId42"/>
    <p:sldId id="343" r:id="rId43"/>
    <p:sldId id="344" r:id="rId44"/>
    <p:sldId id="311" r:id="rId45"/>
    <p:sldId id="312" r:id="rId46"/>
    <p:sldId id="313" r:id="rId47"/>
    <p:sldId id="314" r:id="rId48"/>
    <p:sldId id="380" r:id="rId49"/>
    <p:sldId id="317" r:id="rId50"/>
    <p:sldId id="318" r:id="rId51"/>
    <p:sldId id="319" r:id="rId52"/>
    <p:sldId id="321" r:id="rId53"/>
    <p:sldId id="322" r:id="rId54"/>
    <p:sldId id="361" r:id="rId55"/>
    <p:sldId id="346" r:id="rId56"/>
    <p:sldId id="347" r:id="rId57"/>
    <p:sldId id="350" r:id="rId58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104" y="-560"/>
      </p:cViewPr>
      <p:guideLst>
        <p:guide orient="horz" pos="215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wmf"/><Relationship Id="rId3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29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9" name="Equation" r:id="rId3" imgW="1066800" imgH="495300" progId="Equation.3">
                  <p:embed/>
                </p:oleObj>
              </mc:Choice>
              <mc:Fallback>
                <p:oleObj name="Equation" r:id="rId3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58579"/>
              </p:ext>
            </p:extLst>
          </p:nvPr>
        </p:nvGraphicFramePr>
        <p:xfrm>
          <a:off x="943501" y="2686844"/>
          <a:ext cx="719710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1" name="Equation" r:id="rId5" imgW="1295400" imgH="266700" progId="Equation.DSMT4">
                  <p:embed/>
                </p:oleObj>
              </mc:Choice>
              <mc:Fallback>
                <p:oleObj name="Equation" r:id="rId5" imgW="1295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3501" y="2686844"/>
                        <a:ext cx="7197102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09">
        <p:fade/>
      </p:transition>
    </mc:Choice>
    <mc:Fallback xmlns="">
      <p:transition xmlns:p14="http://schemas.microsoft.com/office/powerpoint/2010/main" spd="med" advTm="2070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9751CB"/>
                </a:solidFill>
              </a:rPr>
              <a:t>inverse image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2527300" imgH="457200" progId="Equation.DSMT4">
                  <p:embed/>
                </p:oleObj>
              </mc:Choice>
              <mc:Fallback>
                <p:oleObj name="Equation" r:id="rId3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749300" imgH="254000" progId="Equation.DSMT4">
                  <p:embed/>
                </p:oleObj>
              </mc:Choice>
              <mc:Fallback>
                <p:oleObj name="Equation" r:id="rId5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6134100" y="19685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484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89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7" grpId="0" animBg="1"/>
      <p:bldP spid="19" grpId="0" animBg="1"/>
      <p:bldP spid="25" grpId="0" animBg="1"/>
      <p:bldP spid="26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0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1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66231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04"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9262"/>
              </p:ext>
            </p:extLst>
          </p:nvPr>
        </p:nvGraphicFramePr>
        <p:xfrm>
          <a:off x="521610" y="1524000"/>
          <a:ext cx="8107129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05" name="Equation" r:id="rId5" imgW="2921000" imgH="685800" progId="Equation.DSMT4">
                  <p:embed/>
                </p:oleObj>
              </mc:Choice>
              <mc:Fallback>
                <p:oleObj name="Equation" r:id="rId5" imgW="2921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10" y="1524000"/>
                        <a:ext cx="8107129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22" name="Equation" r:id="rId3" imgW="1473200" imgH="355600" progId="Equation.DSMT4">
                  <p:embed/>
                </p:oleObj>
              </mc:Choice>
              <mc:Fallback>
                <p:oleObj name="Equation" r:id="rId3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23" name="Equation" r:id="rId5" imgW="355600" imgH="177800" progId="Equation.DSMT4">
                  <p:embed/>
                </p:oleObj>
              </mc:Choice>
              <mc:Fallback>
                <p:oleObj name="Equation" r:id="rId5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1" name="Equation" r:id="rId3" imgW="342900" imgH="177800" progId="Equation.DSMT4">
                    <p:embed/>
                  </p:oleObj>
                </mc:Choice>
                <mc:Fallback>
                  <p:oleObj name="Equation" r:id="rId3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2" name="Equation" r:id="rId5" imgW="2565400" imgH="457200" progId="Equation.DSMT4">
                  <p:embed/>
                </p:oleObj>
              </mc:Choice>
              <mc:Fallback>
                <p:oleObj name="Equation" r:id="rId5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0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61768"/>
              </p:ext>
            </p:extLst>
          </p:nvPr>
        </p:nvGraphicFramePr>
        <p:xfrm>
          <a:off x="101604" y="2508968"/>
          <a:ext cx="8957733" cy="91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1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4" y="2508968"/>
                        <a:ext cx="8957733" cy="91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8765"/>
              </p:ext>
            </p:extLst>
          </p:nvPr>
        </p:nvGraphicFramePr>
        <p:xfrm>
          <a:off x="643459" y="3579813"/>
          <a:ext cx="7821874" cy="23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2" name="Equation" r:id="rId7" imgW="1790700" imgH="533400" progId="Equation.DSMT4">
                  <p:embed/>
                </p:oleObj>
              </mc:Choice>
              <mc:Fallback>
                <p:oleObj name="Equation" r:id="rId7" imgW="1790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459" y="3579813"/>
                        <a:ext cx="7821874" cy="23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5955"/>
              </p:ext>
            </p:extLst>
          </p:nvPr>
        </p:nvGraphicFramePr>
        <p:xfrm>
          <a:off x="3488265" y="4216398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3" name="Equation" r:id="rId9" imgW="1079500" imgH="469900" progId="Equation.DSMT4">
                  <p:embed/>
                </p:oleObj>
              </mc:Choice>
              <mc:Fallback>
                <p:oleObj name="Equation" r:id="rId9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8265" y="4216398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45109"/>
              </p:ext>
            </p:extLst>
          </p:nvPr>
        </p:nvGraphicFramePr>
        <p:xfrm>
          <a:off x="1234011" y="3507839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4" name="Equation" r:id="rId11" imgW="406400" imgH="431800" progId="Equation.DSMT4">
                  <p:embed/>
                </p:oleObj>
              </mc:Choice>
              <mc:Fallback>
                <p:oleObj name="Equation" r:id="rId11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4011" y="3507839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0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21" name="Equation" r:id="rId5" imgW="2095500" imgH="355600" progId="Equation.3">
                  <p:embed/>
                </p:oleObj>
              </mc:Choice>
              <mc:Fallback>
                <p:oleObj name="Equation" r:id="rId5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7" name="Equation" r:id="rId3" imgW="2095500" imgH="355600" progId="Equation.3">
                  <p:embed/>
                </p:oleObj>
              </mc:Choice>
              <mc:Fallback>
                <p:oleObj name="Equation" r:id="rId3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82695"/>
              </p:ext>
            </p:extLst>
          </p:nvPr>
        </p:nvGraphicFramePr>
        <p:xfrm>
          <a:off x="2699857" y="4201573"/>
          <a:ext cx="3747461" cy="164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8" name="Equation" r:id="rId5" imgW="635000" imgH="279400" progId="Equation.DSMT4">
                  <p:embed/>
                </p:oleObj>
              </mc:Choice>
              <mc:Fallback>
                <p:oleObj name="Equation" r:id="rId5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857" y="4201573"/>
                        <a:ext cx="3747461" cy="1648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</a:t>
            </a:r>
            <a:r>
              <a:rPr lang="en-US" sz="4400" dirty="0" smtClean="0"/>
              <a:t>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709">
        <p:fade thruBlk="1"/>
      </p:transition>
    </mc:Choice>
    <mc:Fallback xmlns="">
      <p:transition xmlns:p14="http://schemas.microsoft.com/office/powerpoint/2010/main" spd="slow" advTm="20709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p:transition xmlns:p14="http://schemas.microsoft.com/office/powerpoint/2010/main" spd="slow" advTm="4409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0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01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6">
        <p:fade/>
      </p:transition>
    </mc:Choice>
    <mc:Fallback xmlns="">
      <p:transition xmlns:p14="http://schemas.microsoft.com/office/powerpoint/2010/main" spd="med" advTm="24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01872"/>
              </p:ext>
            </p:extLst>
          </p:nvPr>
        </p:nvGraphicFramePr>
        <p:xfrm>
          <a:off x="594255" y="2196571"/>
          <a:ext cx="7726362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2" name="Equation" r:id="rId3" imgW="1955800" imgH="558800" progId="Equation.DSMT4">
                  <p:embed/>
                </p:oleObj>
              </mc:Choice>
              <mc:Fallback>
                <p:oleObj name="Equation" r:id="rId3" imgW="1955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255" y="2196571"/>
                        <a:ext cx="7726362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31311"/>
              </p:ext>
            </p:extLst>
          </p:nvPr>
        </p:nvGraphicFramePr>
        <p:xfrm>
          <a:off x="651934" y="4452937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3" name="Equation" r:id="rId5" imgW="1016000" imgH="355600" progId="Equation.DSMT4">
                  <p:embed/>
                </p:oleObj>
              </mc:Choice>
              <mc:Fallback>
                <p:oleObj name="Equation" r:id="rId5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934" y="4452937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68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69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05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06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07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666">
        <p:fade/>
      </p:transition>
    </mc:Choice>
    <mc:Fallback xmlns=""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6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7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8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96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97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4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5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1115</Words>
  <Application>Microsoft Macintosh PowerPoint</Application>
  <PresentationFormat>On-screen Show (4:3)</PresentationFormat>
  <Paragraphs>497</Paragraphs>
  <Slides>57</Slides>
  <Notes>30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1_Custom Design</vt:lpstr>
      <vt:lpstr>Microsoft Equation</vt:lpstr>
      <vt:lpstr>Equation</vt:lpstr>
      <vt:lpstr>MathType 6.0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451</cp:revision>
  <cp:lastPrinted>2012-02-20T04:28:08Z</cp:lastPrinted>
  <dcterms:created xsi:type="dcterms:W3CDTF">2011-02-14T14:12:51Z</dcterms:created>
  <dcterms:modified xsi:type="dcterms:W3CDTF">2012-02-20T04:28:36Z</dcterms:modified>
</cp:coreProperties>
</file>