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70" r:id="rId13"/>
    <p:sldId id="340" r:id="rId14"/>
    <p:sldId id="341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64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5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40" y="1246728"/>
            <a:ext cx="7832075" cy="2960496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E[#fails in 1 try]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</a:p>
          <a:p>
            <a:r>
              <a:rPr lang="en-US" sz="4800" dirty="0">
                <a:solidFill>
                  <a:srgbClr val="0000FF"/>
                </a:solidFill>
              </a:rPr>
              <a:t>E[#fails in </a:t>
            </a:r>
            <a:r>
              <a:rPr lang="en-US" sz="4800" dirty="0" smtClean="0">
                <a:solidFill>
                  <a:srgbClr val="0000FF"/>
                </a:solidFill>
              </a:rPr>
              <a:t>n tries]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np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E[#tries between fails]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84262"/>
              </p:ext>
            </p:extLst>
          </p:nvPr>
        </p:nvGraphicFramePr>
        <p:xfrm>
          <a:off x="1440742" y="3656219"/>
          <a:ext cx="62293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384300" imgH="508000" progId="Equation.DSMT4">
                  <p:embed/>
                </p:oleObj>
              </mc:Choice>
              <mc:Fallback>
                <p:oleObj name="Equation" r:id="rId3" imgW="1384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0742" y="3656219"/>
                        <a:ext cx="62293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0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</a:t>
            </a:r>
            <a:r>
              <a:rPr lang="en-US" sz="5400" i="0" baseline="30000" dirty="0" smtClean="0">
                <a:latin typeface="Comic Sans MS" pitchFamily="66" charset="0"/>
              </a:rPr>
              <a:t>st</a:t>
            </a:r>
            <a:r>
              <a:rPr lang="en-US" sz="5400" i="0" dirty="0" smtClean="0">
                <a:latin typeface="Comic Sans MS" pitchFamily="66" charset="0"/>
              </a:rPr>
              <a:t> 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1]  </a:t>
            </a:r>
            <a:r>
              <a:rPr lang="en-US" sz="5400" i="0" dirty="0">
                <a:latin typeface="Comic Sans MS" pitchFamily="66" charset="0"/>
              </a:rPr>
              <a:t>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</a:t>
            </a:r>
            <a:r>
              <a:rPr lang="en-US" sz="5400" i="0" baseline="30000" dirty="0" smtClean="0">
                <a:latin typeface="Comic Sans MS" pitchFamily="66" charset="0"/>
              </a:rPr>
              <a:t>st</a:t>
            </a:r>
            <a:r>
              <a:rPr lang="en-US" sz="5400" i="0" dirty="0" smtClean="0">
                <a:latin typeface="Comic Sans MS" pitchFamily="66" charset="0"/>
              </a:rPr>
              <a:t> 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2] 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latin typeface="Comic Sans MS" pitchFamily="66" charset="0"/>
              </a:rPr>
              <a:t>pr</a:t>
            </a:r>
            <a:r>
              <a:rPr lang="en-US" sz="5400" i="0" dirty="0" smtClean="0">
                <a:latin typeface="Comic Sans MS" pitchFamily="66" charset="0"/>
              </a:rPr>
              <a:t>[1</a:t>
            </a:r>
            <a:r>
              <a:rPr lang="en-US" sz="5400" i="0" baseline="30000" dirty="0" smtClean="0">
                <a:latin typeface="Comic Sans MS" pitchFamily="66" charset="0"/>
              </a:rPr>
              <a:t>st</a:t>
            </a:r>
            <a:r>
              <a:rPr lang="en-US" sz="5400" i="0" dirty="0" smtClean="0">
                <a:latin typeface="Comic Sans MS" pitchFamily="66" charset="0"/>
              </a:rPr>
              <a:t> H </a:t>
            </a:r>
            <a:r>
              <a:rPr lang="en-US" sz="5400" i="0" dirty="0">
                <a:latin typeface="Comic Sans MS" pitchFamily="66" charset="0"/>
              </a:rPr>
              <a:t>on flip </a:t>
            </a:r>
            <a:r>
              <a:rPr lang="en-US" sz="5400" i="0" dirty="0" smtClean="0">
                <a:latin typeface="Comic Sans MS" pitchFamily="66" charset="0"/>
              </a:rPr>
              <a:t>3] </a:t>
            </a:r>
            <a:r>
              <a:rPr lang="en-US" sz="5400" i="0" dirty="0">
                <a:latin typeface="Comic Sans MS" pitchFamily="66" charset="0"/>
              </a:rPr>
              <a:t>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24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4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575</Words>
  <Application>Microsoft Macintosh PowerPoint</Application>
  <PresentationFormat>On-screen Show (4:3)</PresentationFormat>
  <Paragraphs>116</Paragraphs>
  <Slides>14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Intuitive argument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119</cp:revision>
  <cp:lastPrinted>2012-05-02T03:18:24Z</cp:lastPrinted>
  <dcterms:created xsi:type="dcterms:W3CDTF">2011-04-29T18:28:36Z</dcterms:created>
  <dcterms:modified xsi:type="dcterms:W3CDTF">2013-05-05T19:05:18Z</dcterms:modified>
</cp:coreProperties>
</file>