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54" r:id="rId13"/>
    <p:sldId id="556" r:id="rId14"/>
    <p:sldId id="564" r:id="rId15"/>
    <p:sldId id="555" r:id="rId16"/>
    <p:sldId id="558" r:id="rId17"/>
    <p:sldId id="559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23" d="100"/>
          <a:sy n="123" d="100"/>
        </p:scale>
        <p:origin x="-1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2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3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82755"/>
              </p:ext>
            </p:extLst>
          </p:nvPr>
        </p:nvGraphicFramePr>
        <p:xfrm>
          <a:off x="249945" y="1844675"/>
          <a:ext cx="8678863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8" name="Equation" r:id="rId4" imgW="2819400" imgH="1028700" progId="Equation.DSMT4">
                  <p:embed/>
                </p:oleObj>
              </mc:Choice>
              <mc:Fallback>
                <p:oleObj name="Equation" r:id="rId4" imgW="28194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9945" y="1844675"/>
                        <a:ext cx="8678863" cy="317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13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29050"/>
              </p:ext>
            </p:extLst>
          </p:nvPr>
        </p:nvGraphicFramePr>
        <p:xfrm>
          <a:off x="428625" y="4897754"/>
          <a:ext cx="82867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4" imgW="1968500" imgH="266700" progId="Equation.DSMT4">
                  <p:embed/>
                </p:oleObj>
              </mc:Choice>
              <mc:Fallback>
                <p:oleObj name="Equation" r:id="rId4" imgW="1968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97754"/>
                        <a:ext cx="82867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2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7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9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0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</TotalTime>
  <Words>498</Words>
  <Application>Microsoft Macintosh PowerPoint</Application>
  <PresentationFormat>On-screen Show (4:3)</PresentationFormat>
  <Paragraphs>121</Paragraphs>
  <Slides>17</Slides>
  <Notes>17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6.042 Lecture Template</vt:lpstr>
      <vt:lpstr>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The Multinomial Formula</vt:lpstr>
      <vt:lpstr>The Multinomial Formula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1709</cp:revision>
  <cp:lastPrinted>2012-04-09T06:33:01Z</cp:lastPrinted>
  <dcterms:created xsi:type="dcterms:W3CDTF">2011-04-13T00:22:08Z</dcterms:created>
  <dcterms:modified xsi:type="dcterms:W3CDTF">2013-04-12T05:57:35Z</dcterms:modified>
</cp:coreProperties>
</file>