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936" y="-528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585788" y="3018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Sept. 13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8100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Sept. 13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669</cp:revision>
  <cp:lastPrinted>2013-09-06T22:32:39Z</cp:lastPrinted>
  <dcterms:created xsi:type="dcterms:W3CDTF">2011-02-09T15:01:58Z</dcterms:created>
  <dcterms:modified xsi:type="dcterms:W3CDTF">2013-09-13T02:32:08Z</dcterms:modified>
</cp:coreProperties>
</file>