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33" d="100"/>
          <a:sy n="133" d="100"/>
        </p:scale>
        <p:origin x="-544" y="-11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074" y="2079252"/>
            <a:ext cx="8373935" cy="2772200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Another 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18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</a:t>
            </a:r>
            <a:r>
              <a:rPr lang="en-US" sz="4400" dirty="0" smtClean="0"/>
              <a:t>Every </a:t>
            </a:r>
            <a:r>
              <a:rPr lang="en-US" sz="4400" dirty="0" smtClean="0"/>
              <a:t>two are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either friends or strangers</a:t>
            </a:r>
            <a:r>
              <a:rPr lang="en-US" sz="4400" dirty="0" smtClean="0"/>
              <a:t>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</a:t>
            </a:r>
            <a:r>
              <a:rPr lang="en-US" sz="4800" dirty="0" smtClean="0"/>
              <a:t>yourself there </a:t>
            </a:r>
            <a:r>
              <a:rPr lang="en-US" sz="4800" dirty="0" smtClean="0"/>
              <a:t>isn’t </a:t>
            </a:r>
            <a:r>
              <a:rPr lang="en-US" sz="4800" dirty="0" smtClean="0"/>
              <a:t>any counterexample, </a:t>
            </a:r>
            <a:r>
              <a:rPr lang="en-US" sz="4800" dirty="0" smtClean="0"/>
              <a:t>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71888" y="4116362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7583</TotalTime>
  <Words>429</Words>
  <Application>Microsoft Macintosh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491</cp:revision>
  <cp:lastPrinted>2011-09-09T01:32:54Z</cp:lastPrinted>
  <dcterms:created xsi:type="dcterms:W3CDTF">2011-02-03T15:55:26Z</dcterms:created>
  <dcterms:modified xsi:type="dcterms:W3CDTF">2013-02-11T02:40:18Z</dcterms:modified>
  <cp:category/>
</cp:coreProperties>
</file>