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11/5/13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C191B1-1171-41B1-A121-5111C1E1A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651320" y="182880"/>
            <a:ext cx="5937480" cy="6998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mic Sans MS"/>
              </a:rPr>
              <a:t>Prep check, Nov 8th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306360" y="1554480"/>
            <a:ext cx="8372520" cy="35024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Express the number of ways to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rearrange the letters in the word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ff"/>
                </a:solidFill>
                <a:latin typeface="Comic Sans MS"/>
              </a:rPr>
              <a:t>BAGGAGE </a:t>
            </a:r>
            <a:r>
              <a:rPr lang="en-US" sz="3200">
                <a:solidFill>
                  <a:srgbClr val="000000"/>
                </a:solidFill>
                <a:latin typeface="Comic Sans MS"/>
              </a:rPr>
              <a:t>as a multinomial coefficient.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2. How many 5-card hands contain a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Four-of-a-Kind (four cards with the same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rank)?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