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72" r:id="rId6"/>
    <p:sldId id="267" r:id="rId7"/>
    <p:sldId id="266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April 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same color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157</Words>
  <Application>Microsoft Macintosh PowerPoint</Application>
  <PresentationFormat>On-screen Show (4:3)</PresentationFormat>
  <Paragraphs>37</Paragraphs>
  <Slides>14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u, v different colors</vt:lpstr>
      <vt:lpstr>u, v different colors</vt:lpstr>
      <vt:lpstr>u, v different colors</vt:lpstr>
      <vt:lpstr>u, v same color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Meyer</cp:lastModifiedBy>
  <cp:revision>44</cp:revision>
  <cp:lastPrinted>2014-04-06T19:18:34Z</cp:lastPrinted>
  <dcterms:created xsi:type="dcterms:W3CDTF">2014-04-06T17:07:23Z</dcterms:created>
  <dcterms:modified xsi:type="dcterms:W3CDTF">2017-10-22T14:22:53Z</dcterms:modified>
  <cp:category/>
</cp:coreProperties>
</file>