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3" r:id="rId3"/>
    <p:sldId id="764" r:id="rId4"/>
    <p:sldId id="694" r:id="rId5"/>
    <p:sldId id="765" r:id="rId6"/>
    <p:sldId id="702" r:id="rId7"/>
    <p:sldId id="734" r:id="rId8"/>
    <p:sldId id="706" r:id="rId9"/>
    <p:sldId id="707" r:id="rId10"/>
    <p:sldId id="708" r:id="rId11"/>
    <p:sldId id="739" r:id="rId12"/>
    <p:sldId id="736" r:id="rId13"/>
    <p:sldId id="786" r:id="rId14"/>
    <p:sldId id="738" r:id="rId15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21,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  <a:endParaRPr lang="en-US" sz="7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31ACAC5-1659-4052-9034-479785513D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4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F12B3927-AFCA-411B-8D8F-6D769C971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A425DB4-F99B-4E5E-837F-A44D5F82AB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7W.</a:t>
            </a:r>
            <a:fld id="{2874E848-A3CA-4509-A8E9-981481E184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3D395A9-E7C7-4B11-83F8-7DDACDCBDC3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6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C363C6-8D9D-421F-8655-B729B7FC22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E52A4584-A2D5-43DA-9AC5-529CD51A4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701E121-6727-41EF-AC65-3B0FD0B8E2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B7191F5-D72E-4363-9C6F-D02F3D2E2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14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8101</TotalTime>
  <Words>393</Words>
  <Application>Microsoft Macintosh PowerPoint</Application>
  <PresentationFormat>On-screen Show (4:3)</PresentationFormat>
  <Paragraphs>106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Types of Graphs</vt:lpstr>
      <vt:lpstr>A simple graph:</vt:lpstr>
      <vt:lpstr>A Simple Graph</vt:lpstr>
      <vt:lpstr>A simple graph G: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Partner Graph</vt:lpstr>
      <vt:lpstr>Counting pairs of partners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1237</cp:revision>
  <cp:lastPrinted>2011-03-16T04:48:43Z</cp:lastPrinted>
  <dcterms:created xsi:type="dcterms:W3CDTF">2011-03-16T04:45:34Z</dcterms:created>
  <dcterms:modified xsi:type="dcterms:W3CDTF">2012-03-19T02:23:54Z</dcterms:modified>
</cp:coreProperties>
</file>