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0" d="100"/>
          <a:sy n="90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9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5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3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6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9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4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9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2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B2797-24D5-E948-83F0-8664CEC84771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06C30-65EC-D743-A6C6-7D1FBC3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6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444" y="889001"/>
            <a:ext cx="7893756" cy="2711450"/>
          </a:xfrm>
        </p:spPr>
        <p:txBody>
          <a:bodyPr>
            <a:no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3-Color Planar Crossover Gadget </a:t>
            </a:r>
            <a:endParaRPr lang="en-US" sz="6600" dirty="0">
              <a:latin typeface="Comic Sans MS"/>
              <a:cs typeface="Comic Sans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222" y="3886199"/>
            <a:ext cx="7540978" cy="2266245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Comic Sans MS"/>
                <a:cs typeface="Comic Sans MS"/>
              </a:rPr>
              <a:t>Larry </a:t>
            </a:r>
            <a:r>
              <a:rPr lang="en-US" sz="4800" dirty="0" err="1" smtClean="0">
                <a:solidFill>
                  <a:schemeClr val="tx1"/>
                </a:solidFill>
                <a:latin typeface="Comic Sans MS"/>
                <a:cs typeface="Comic Sans MS"/>
              </a:rPr>
              <a:t>Stockmeyer</a:t>
            </a:r>
            <a:endParaRPr lang="en-US" sz="4800" dirty="0" smtClean="0">
              <a:solidFill>
                <a:schemeClr val="tx1"/>
              </a:solidFill>
              <a:latin typeface="Comic Sans MS"/>
              <a:cs typeface="Comic Sans MS"/>
            </a:endParaRPr>
          </a:p>
          <a:p>
            <a:r>
              <a:rPr lang="en-US" sz="3600" i="1" dirty="0" smtClean="0">
                <a:solidFill>
                  <a:schemeClr val="tx1"/>
                </a:solidFill>
                <a:latin typeface="Comic Sans MS"/>
                <a:cs typeface="Comic Sans MS"/>
              </a:rPr>
              <a:t>ACM SIGACT News</a:t>
            </a:r>
            <a:endParaRPr lang="en-US" sz="3600" dirty="0" smtClean="0">
              <a:solidFill>
                <a:schemeClr val="tx1"/>
              </a:solidFill>
              <a:latin typeface="Comic Sans MS"/>
              <a:cs typeface="Comic Sans MS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Comic Sans MS"/>
                <a:cs typeface="Comic Sans MS"/>
              </a:rPr>
              <a:t>July 1973, </a:t>
            </a:r>
            <a:r>
              <a:rPr lang="en-US" sz="3600" dirty="0" err="1" smtClean="0">
                <a:solidFill>
                  <a:schemeClr val="tx1"/>
                </a:solidFill>
                <a:latin typeface="Comic Sans MS"/>
                <a:cs typeface="Comic Sans MS"/>
              </a:rPr>
              <a:t>pp</a:t>
            </a:r>
            <a:r>
              <a:rPr lang="en-US" sz="3600" dirty="0" smtClean="0">
                <a:solidFill>
                  <a:schemeClr val="tx1"/>
                </a:solidFill>
                <a:latin typeface="Comic Sans MS"/>
                <a:cs typeface="Comic Sans MS"/>
              </a:rPr>
              <a:t> 19-25 </a:t>
            </a:r>
            <a:endParaRPr lang="en-US" sz="3600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0796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grpSp>
          <p:nvGrpSpPr>
            <p:cNvPr id="81" name="Group 80"/>
            <p:cNvGrpSpPr/>
            <p:nvPr/>
          </p:nvGrpSpPr>
          <p:grpSpPr>
            <a:xfrm>
              <a:off x="2263415" y="1221456"/>
              <a:ext cx="4560702" cy="4472093"/>
              <a:chOff x="2263415" y="1221456"/>
              <a:chExt cx="4560702" cy="447209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263978" y="124234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2263415" y="1221456"/>
                <a:ext cx="4542083" cy="4472093"/>
                <a:chOff x="1106313" y="1348455"/>
                <a:chExt cx="4542083" cy="4472093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465516" y="134845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1106313" y="3500117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3282246" y="1348455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53" name="Straight Connector 52"/>
              <p:cNvCxnSpPr>
                <a:stCxn id="7" idx="4"/>
                <a:endCxn id="18" idx="0"/>
              </p:cNvCxnSpPr>
              <p:nvPr/>
            </p:nvCxnSpPr>
            <p:spPr>
              <a:xfrm>
                <a:off x="2355418" y="1425221"/>
                <a:ext cx="55317" cy="302711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7" idx="5"/>
                <a:endCxn id="24" idx="1"/>
              </p:cNvCxnSpPr>
              <p:nvPr/>
            </p:nvCxnSpPr>
            <p:spPr>
              <a:xfrm>
                <a:off x="2420076" y="1398439"/>
                <a:ext cx="1021023" cy="200146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675480" y="3541887"/>
                <a:ext cx="1021023" cy="1930906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6641237" y="54683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>
                <a:stCxn id="43" idx="4"/>
                <a:endCxn id="61" idx="0"/>
              </p:cNvCxnSpPr>
              <p:nvPr/>
            </p:nvCxnSpPr>
            <p:spPr>
              <a:xfrm>
                <a:off x="6714058" y="2462669"/>
                <a:ext cx="18619" cy="300566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7" idx="5"/>
                <a:endCxn id="50" idx="2"/>
              </p:cNvCxnSpPr>
              <p:nvPr/>
            </p:nvCxnSpPr>
            <p:spPr>
              <a:xfrm>
                <a:off x="2420076" y="1398439"/>
                <a:ext cx="2075152" cy="9936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22" idx="5"/>
                <a:endCxn id="61" idx="2"/>
              </p:cNvCxnSpPr>
              <p:nvPr/>
            </p:nvCxnSpPr>
            <p:spPr>
              <a:xfrm>
                <a:off x="4602783" y="4587549"/>
                <a:ext cx="2038454" cy="97222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45" idx="2"/>
                <a:endCxn id="7" idx="6"/>
              </p:cNvCxnSpPr>
              <p:nvPr/>
            </p:nvCxnSpPr>
            <p:spPr>
              <a:xfrm flipH="1">
                <a:off x="2446858" y="1312896"/>
                <a:ext cx="3143392" cy="2088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61" idx="3"/>
                <a:endCxn id="16" idx="6"/>
              </p:cNvCxnSpPr>
              <p:nvPr/>
            </p:nvCxnSpPr>
            <p:spPr>
              <a:xfrm flipH="1" flipV="1">
                <a:off x="3534543" y="5602109"/>
                <a:ext cx="3133476" cy="2232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895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938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838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</Words>
  <Application>Microsoft Macintosh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3-Color Planar Crossover Gadget 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 Meyer</dc:creator>
  <cp:lastModifiedBy>Albert R Meyer</cp:lastModifiedBy>
  <cp:revision>13</cp:revision>
  <dcterms:created xsi:type="dcterms:W3CDTF">2014-04-06T17:07:23Z</dcterms:created>
  <dcterms:modified xsi:type="dcterms:W3CDTF">2014-04-06T17:47:23Z</dcterms:modified>
</cp:coreProperties>
</file>