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0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1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2.xml" ContentType="application/vnd.openxmlformats-officedocument.presentationml.notesSlide+xml"/>
  <Override PartName="/ppt/embeddings/oleObject36.bin" ContentType="application/vnd.openxmlformats-officedocument.oleObject"/>
  <Override PartName="/ppt/notesSlides/notesSlide2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4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6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7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8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30.xml" ContentType="application/vnd.openxmlformats-officedocument.presentationml.notesSlide+xml"/>
  <Override PartName="/ppt/embeddings/oleObject57.bin" ContentType="application/vnd.openxmlformats-officedocument.oleObject"/>
  <Override PartName="/ppt/notesSlides/notesSlide31.xml" ContentType="application/vnd.openxmlformats-officedocument.presentationml.notesSlide+xml"/>
  <Override PartName="/ppt/embeddings/oleObject58.bin" ContentType="application/vnd.openxmlformats-officedocument.oleObject"/>
  <Override PartName="/ppt/notesSlides/notesSlide32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33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4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35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36.xml" ContentType="application/vnd.openxmlformats-officedocument.presentationml.notesSlide+xml"/>
  <Override PartName="/ppt/embeddings/oleObject67.bin" ContentType="application/vnd.openxmlformats-officedocument.oleObject"/>
  <Override PartName="/ppt/notesSlides/notesSlide37.xml" ContentType="application/vnd.openxmlformats-officedocument.presentationml.notesSlide+xml"/>
  <Override PartName="/ppt/embeddings/oleObject68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8"/>
  </p:notesMasterIdLst>
  <p:handoutMasterIdLst>
    <p:handoutMasterId r:id="rId49"/>
  </p:handoutMasterIdLst>
  <p:sldIdLst>
    <p:sldId id="392" r:id="rId3"/>
    <p:sldId id="447" r:id="rId4"/>
    <p:sldId id="488" r:id="rId5"/>
    <p:sldId id="493" r:id="rId6"/>
    <p:sldId id="491" r:id="rId7"/>
    <p:sldId id="505" r:id="rId8"/>
    <p:sldId id="507" r:id="rId9"/>
    <p:sldId id="496" r:id="rId10"/>
    <p:sldId id="495" r:id="rId11"/>
    <p:sldId id="489" r:id="rId12"/>
    <p:sldId id="506" r:id="rId13"/>
    <p:sldId id="494" r:id="rId14"/>
    <p:sldId id="510" r:id="rId15"/>
    <p:sldId id="513" r:id="rId16"/>
    <p:sldId id="514" r:id="rId17"/>
    <p:sldId id="509" r:id="rId18"/>
    <p:sldId id="511" r:id="rId19"/>
    <p:sldId id="512" r:id="rId20"/>
    <p:sldId id="515" r:id="rId21"/>
    <p:sldId id="508" r:id="rId22"/>
    <p:sldId id="516" r:id="rId23"/>
    <p:sldId id="497" r:id="rId24"/>
    <p:sldId id="519" r:id="rId25"/>
    <p:sldId id="517" r:id="rId26"/>
    <p:sldId id="521" r:id="rId27"/>
    <p:sldId id="520" r:id="rId28"/>
    <p:sldId id="518" r:id="rId29"/>
    <p:sldId id="498" r:id="rId30"/>
    <p:sldId id="533" r:id="rId31"/>
    <p:sldId id="499" r:id="rId32"/>
    <p:sldId id="522" r:id="rId33"/>
    <p:sldId id="525" r:id="rId34"/>
    <p:sldId id="529" r:id="rId35"/>
    <p:sldId id="530" r:id="rId36"/>
    <p:sldId id="532" r:id="rId37"/>
    <p:sldId id="534" r:id="rId38"/>
    <p:sldId id="535" r:id="rId39"/>
    <p:sldId id="531" r:id="rId40"/>
    <p:sldId id="536" r:id="rId41"/>
    <p:sldId id="537" r:id="rId42"/>
    <p:sldId id="538" r:id="rId43"/>
    <p:sldId id="503" r:id="rId44"/>
    <p:sldId id="523" r:id="rId45"/>
    <p:sldId id="504" r:id="rId46"/>
    <p:sldId id="501" r:id="rId47"/>
  </p:sldIdLst>
  <p:sldSz cx="9144000" cy="6858000" type="screen4x3"/>
  <p:notesSz cx="9601200" cy="7315200"/>
  <p:custDataLst>
    <p:tags r:id="rId5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80" y="-128"/>
      </p:cViewPr>
      <p:guideLst>
        <p:guide orient="horz" pos="2112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7.emf"/><Relationship Id="rId1" Type="http://schemas.openxmlformats.org/officeDocument/2006/relationships/image" Target="../media/image18.emf"/><Relationship Id="rId2" Type="http://schemas.openxmlformats.org/officeDocument/2006/relationships/image" Target="../media/image1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8.emf"/><Relationship Id="rId3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5.emf"/><Relationship Id="rId2" Type="http://schemas.openxmlformats.org/officeDocument/2006/relationships/image" Target="../media/image1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35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27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54.bin"/><Relationship Id="rId11" Type="http://schemas.openxmlformats.org/officeDocument/2006/relationships/image" Target="../media/image31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85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5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43212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95457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3082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20205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4714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43602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8151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9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6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77840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7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8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9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0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7271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3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1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8803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86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7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486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34809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3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4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2822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81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9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39897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0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038180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21" name="Equation" r:id="rId10" imgW="177800" imgH="241300" progId="Equation.DSMT4">
                    <p:embed/>
                  </p:oleObj>
                </mc:Choice>
                <mc:Fallback>
                  <p:oleObj name="Equation" r:id="rId10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467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4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14378"/>
              </p:ext>
            </p:extLst>
          </p:nvPr>
        </p:nvGraphicFramePr>
        <p:xfrm>
          <a:off x="16621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5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21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2744"/>
              </p:ext>
            </p:extLst>
          </p:nvPr>
        </p:nvGraphicFramePr>
        <p:xfrm>
          <a:off x="1694657" y="42418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6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657" y="42418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0030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1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13585"/>
              </p:ext>
            </p:extLst>
          </p:nvPr>
        </p:nvGraphicFramePr>
        <p:xfrm>
          <a:off x="952500" y="3736975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2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3736975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469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6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2800" y="2806700"/>
            <a:ext cx="79087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disjunctive form.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to get normal form: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74114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8700" y="383540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7736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19787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5300" y="3860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3732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62248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084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1275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4807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4927600"/>
            <a:ext cx="5198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DNF as desired</a:t>
            </a:r>
          </a:p>
        </p:txBody>
      </p:sp>
    </p:spTree>
    <p:extLst>
      <p:ext uri="{BB962C8B-B14F-4D97-AF65-F5344CB8AC3E}">
        <p14:creationId xmlns:p14="http://schemas.microsoft.com/office/powerpoint/2010/main" val="12696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7137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10633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alphabetized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algebraic copy of the</a:t>
            </a:r>
          </a:p>
          <a:p>
            <a:r>
              <a:rPr lang="en-US" sz="5400" dirty="0" smtClean="0">
                <a:solidFill>
                  <a:srgbClr val="F80214"/>
                </a:solidFill>
                <a:latin typeface="Comic Sans MS" pitchFamily="66" charset="0"/>
              </a:rPr>
              <a:t>truth table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7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8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66524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92193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3" name="Equation" r:id="rId6" imgW="2159000" imgH="457200" progId="Equation.DSMT4">
                  <p:embed/>
                </p:oleObj>
              </mc:Choice>
              <mc:Fallback>
                <p:oleObj name="Equation" r:id="rId6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7914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39727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18775"/>
              </p:ext>
            </p:extLst>
          </p:nvPr>
        </p:nvGraphicFramePr>
        <p:xfrm>
          <a:off x="465138" y="24066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3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8" y="24066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48224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3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644</Words>
  <Application>Microsoft Macintosh PowerPoint</Application>
  <PresentationFormat>On-screen Show (4:3)</PresentationFormat>
  <Paragraphs>198</Paragraphs>
  <Slides>45</Slides>
  <Notes>45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727</cp:revision>
  <cp:lastPrinted>2016-02-10T05:19:17Z</cp:lastPrinted>
  <dcterms:created xsi:type="dcterms:W3CDTF">2011-02-09T15:01:58Z</dcterms:created>
  <dcterms:modified xsi:type="dcterms:W3CDTF">2016-02-10T06:37:23Z</dcterms:modified>
</cp:coreProperties>
</file>