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6"/>
  </p:notesMasterIdLst>
  <p:handoutMasterIdLst>
    <p:handoutMasterId r:id="rId17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  <p:sldId id="428" r:id="rId14"/>
    <p:sldId id="42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832" y="-664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r>
              <a:rPr lang="en-US" dirty="0" smtClean="0"/>
              <a:t>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</a:t>
            </a:r>
            <a:r>
              <a:rPr lang="en-US" dirty="0" smtClean="0"/>
              <a:t>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t>February 12, 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9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half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1930" y="6553200"/>
            <a:ext cx="1562071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05455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3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75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  <a:endParaRPr lang="en-US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full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502691" y="6540057"/>
            <a:ext cx="158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propositional ops.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12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86165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7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5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6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9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0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7917</TotalTime>
  <Words>390</Words>
  <Application>Microsoft Macintosh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6.042 Lecture Template</vt:lpstr>
      <vt:lpstr>1_6.042 Lecture Template</vt:lpstr>
      <vt:lpstr>2_6.042 Lecture Template</vt:lpstr>
      <vt:lpstr>Equation</vt:lpstr>
      <vt:lpstr>MathType 6.0 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  <vt:lpstr>Application:  Digital Logic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647</cp:revision>
  <cp:lastPrinted>2013-04-04T02:36:59Z</cp:lastPrinted>
  <dcterms:created xsi:type="dcterms:W3CDTF">2011-02-09T15:01:58Z</dcterms:created>
  <dcterms:modified xsi:type="dcterms:W3CDTF">2014-02-18T19:43:15Z</dcterms:modified>
</cp:coreProperties>
</file>