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notesSlides/notesSlide11.xml" ContentType="application/vnd.openxmlformats-officedocument.presentationml.notesSlide+xml"/>
  <Override PartName="/ppt/embeddings/oleObject20.bin" ContentType="application/vnd.openxmlformats-officedocument.oleObject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5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524" r:id="rId2"/>
    <p:sldId id="563" r:id="rId3"/>
    <p:sldId id="579" r:id="rId4"/>
    <p:sldId id="571" r:id="rId5"/>
    <p:sldId id="510" r:id="rId6"/>
    <p:sldId id="573" r:id="rId7"/>
    <p:sldId id="574" r:id="rId8"/>
    <p:sldId id="576" r:id="rId9"/>
    <p:sldId id="577" r:id="rId10"/>
    <p:sldId id="578" r:id="rId11"/>
    <p:sldId id="565" r:id="rId12"/>
    <p:sldId id="567" r:id="rId13"/>
    <p:sldId id="566" r:id="rId14"/>
    <p:sldId id="568" r:id="rId15"/>
    <p:sldId id="56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 varScale="1">
        <p:scale>
          <a:sx n="139" d="100"/>
          <a:sy n="139" d="100"/>
        </p:scale>
        <p:origin x="-120" y="-36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62194"/>
              </p:ext>
            </p:extLst>
          </p:nvPr>
        </p:nvGraphicFramePr>
        <p:xfrm>
          <a:off x="228600" y="2374900"/>
          <a:ext cx="8624419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Equation" r:id="rId4" imgW="1346200" imgH="355600" progId="Equation.DSMT4">
                  <p:embed/>
                </p:oleObj>
              </mc:Choice>
              <mc:Fallback>
                <p:oleObj name="Equation" r:id="rId4" imgW="13462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74900"/>
                        <a:ext cx="8624419" cy="2273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72614"/>
              </p:ext>
            </p:extLst>
          </p:nvPr>
        </p:nvGraphicFramePr>
        <p:xfrm>
          <a:off x="411869" y="3473388"/>
          <a:ext cx="8320261" cy="20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6" name="Equation" r:id="rId4" imgW="2413000" imgH="584200" progId="Equation.DSMT4">
                  <p:embed/>
                </p:oleObj>
              </mc:Choice>
              <mc:Fallback>
                <p:oleObj name="Equation" r:id="rId4" imgW="2413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869" y="3473388"/>
                        <a:ext cx="8320261" cy="201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28821"/>
              </p:ext>
            </p:extLst>
          </p:nvPr>
        </p:nvGraphicFramePr>
        <p:xfrm>
          <a:off x="381000" y="3352495"/>
          <a:ext cx="8686800" cy="19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8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352495"/>
                        <a:ext cx="8686800" cy="19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25673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6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8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03583"/>
              </p:ext>
            </p:extLst>
          </p:nvPr>
        </p:nvGraphicFramePr>
        <p:xfrm>
          <a:off x="1474788" y="3962400"/>
          <a:ext cx="6410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9" name="Equation" r:id="rId9" imgW="1447800" imgH="533400" progId="Equation.DSMT4">
                  <p:embed/>
                </p:oleObj>
              </mc:Choice>
              <mc:Fallback>
                <p:oleObj name="Equation" r:id="rId9" imgW="144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788" y="3962400"/>
                        <a:ext cx="6410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9" name="Equation" r:id="rId4" imgW="1397000" imgH="241300" progId="Equation.DSMT4">
                  <p:embed/>
                </p:oleObj>
              </mc:Choice>
              <mc:Fallback>
                <p:oleObj name="Equation" r:id="rId4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4609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to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85281"/>
              </p:ext>
            </p:extLst>
          </p:nvPr>
        </p:nvGraphicFramePr>
        <p:xfrm>
          <a:off x="1468438" y="3048000"/>
          <a:ext cx="62071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0" name="Equation" r:id="rId6" imgW="1130300" imgH="355600" progId="Equation.DSMT4">
                  <p:embed/>
                </p:oleObj>
              </mc:Choice>
              <mc:Fallback>
                <p:oleObj name="Equation" r:id="rId6" imgW="11303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048000"/>
                        <a:ext cx="6207125" cy="1947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6843"/>
              </p:ext>
            </p:extLst>
          </p:nvPr>
        </p:nvGraphicFramePr>
        <p:xfrm>
          <a:off x="381000" y="1752600"/>
          <a:ext cx="31337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3" name="Equation" r:id="rId4" imgW="762000" imgH="254000" progId="Equation.DSMT4">
                  <p:embed/>
                </p:oleObj>
              </mc:Choice>
              <mc:Fallback>
                <p:oleObj name="Equation" r:id="rId4" imgW="762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313372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30185"/>
              </p:ext>
            </p:extLst>
          </p:nvPr>
        </p:nvGraphicFramePr>
        <p:xfrm>
          <a:off x="1524000" y="3657600"/>
          <a:ext cx="593432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4" name="Equation" r:id="rId6" imgW="1384300" imgH="533400" progId="Equation.DSMT4">
                  <p:embed/>
                </p:oleObj>
              </mc:Choice>
              <mc:Fallback>
                <p:oleObj name="Equation" r:id="rId6" imgW="1384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657600"/>
                        <a:ext cx="5934321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37873"/>
              </p:ext>
            </p:extLst>
          </p:nvPr>
        </p:nvGraphicFramePr>
        <p:xfrm>
          <a:off x="3657599" y="1295400"/>
          <a:ext cx="477520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5" name="Equation" r:id="rId8" imgW="1193800" imgH="533400" progId="Equation.DSMT4">
                  <p:embed/>
                </p:oleObj>
              </mc:Choice>
              <mc:Fallback>
                <p:oleObj name="Equation" r:id="rId8" imgW="1193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7599" y="1295400"/>
                        <a:ext cx="477520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61271"/>
              </p:ext>
            </p:extLst>
          </p:nvPr>
        </p:nvGraphicFramePr>
        <p:xfrm>
          <a:off x="1219200" y="2286000"/>
          <a:ext cx="64785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4" name="Equation" r:id="rId4" imgW="1295400" imgH="533400" progId="Equation.DSMT4">
                  <p:embed/>
                </p:oleObj>
              </mc:Choice>
              <mc:Fallback>
                <p:oleObj name="Equation" r:id="rId4" imgW="1295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2286000"/>
                        <a:ext cx="647858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828800"/>
            <a:ext cx="1982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lemma:</a:t>
            </a:r>
          </a:p>
        </p:txBody>
      </p:sp>
    </p:spTree>
    <p:extLst>
      <p:ext uri="{BB962C8B-B14F-4D97-AF65-F5344CB8AC3E}">
        <p14:creationId xmlns:p14="http://schemas.microsoft.com/office/powerpoint/2010/main" val="67855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6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7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7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61490"/>
              </p:ext>
            </p:extLst>
          </p:nvPr>
        </p:nvGraphicFramePr>
        <p:xfrm>
          <a:off x="5464175" y="1511300"/>
          <a:ext cx="1233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8" name="Equation" r:id="rId4" imgW="241300" imgH="152400" progId="Equation.DSMT4">
                  <p:embed/>
                </p:oleObj>
              </mc:Choice>
              <mc:Fallback>
                <p:oleObj name="Equation" r:id="rId4" imgW="2413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511300"/>
                        <a:ext cx="12334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77612"/>
              </p:ext>
            </p:extLst>
          </p:nvPr>
        </p:nvGraphicFramePr>
        <p:xfrm>
          <a:off x="1243013" y="2784475"/>
          <a:ext cx="61229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9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784475"/>
                        <a:ext cx="6122987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10013</TotalTime>
  <Words>165</Words>
  <Application>Microsoft Macintosh PowerPoint</Application>
  <PresentationFormat>On-screen Show (4:3)</PresentationFormat>
  <Paragraphs>59</Paragraphs>
  <Slides>15</Slides>
  <Notes>15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PowerPoint Presentation</vt:lpstr>
      <vt:lpstr>Binomial Counting proof</vt:lpstr>
      <vt:lpstr>Binomial Counting proof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1759</cp:revision>
  <cp:lastPrinted>2013-04-23T08:22:34Z</cp:lastPrinted>
  <dcterms:created xsi:type="dcterms:W3CDTF">2011-04-15T20:23:54Z</dcterms:created>
  <dcterms:modified xsi:type="dcterms:W3CDTF">2013-04-23T08:32:24Z</dcterms:modified>
</cp:coreProperties>
</file>