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491" r:id="rId15"/>
    <p:sldId id="557" r:id="rId16"/>
    <p:sldId id="500" r:id="rId17"/>
    <p:sldId id="513" r:id="rId18"/>
    <p:sldId id="515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56" r:id="rId27"/>
    <p:sldId id="554" r:id="rId28"/>
    <p:sldId id="476" r:id="rId29"/>
    <p:sldId id="477" r:id="rId30"/>
    <p:sldId id="478" r:id="rId31"/>
    <p:sldId id="511" r:id="rId32"/>
    <p:sldId id="487" r:id="rId33"/>
    <p:sldId id="486" r:id="rId34"/>
  </p:sldIdLst>
  <p:sldSz cx="9144000" cy="6858000" type="letter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840" y="-16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17,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6530" y="6583363"/>
            <a:ext cx="86747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7M.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176" y="6583363"/>
            <a:ext cx="84282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7M.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path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err="1" smtClean="0">
                <a:solidFill>
                  <a:srgbClr val="0000FF"/>
                </a:solidFill>
              </a:rPr>
              <a:t>u</a:t>
            </a:r>
            <a:r>
              <a:rPr lang="en-US" sz="5400" dirty="0" smtClean="0">
                <a:solidFill>
                  <a:srgbClr val="0000FF"/>
                </a:solidFill>
              </a:rPr>
              <a:t>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path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path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14900" y="3448050"/>
          <a:ext cx="15621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8" name="Equation" r:id="rId4" imgW="596900" imgH="546100" progId="Equation.DSMT4">
                  <p:embed/>
                </p:oleObj>
              </mc:Choice>
              <mc:Fallback>
                <p:oleObj name="Equation" r:id="rId4" imgW="5969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448050"/>
                        <a:ext cx="15621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repeat vertex is its</a:t>
            </a:r>
          </a:p>
          <a:p>
            <a:pPr>
              <a:buFontTx/>
              <a:buNone/>
            </a:pPr>
            <a:r>
              <a:rPr lang="en-US" sz="5400" dirty="0" smtClean="0"/>
              <a:t>start &amp; 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276600"/>
                        <a:ext cx="9144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path relation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path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2708" y="6553200"/>
            <a:ext cx="753669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369798" y="6553200"/>
            <a:ext cx="7742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722"/>
            <a:ext cx="2852878" cy="20527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5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158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6" name="AutoShape 15"/>
          <p:cNvCxnSpPr>
            <a:cxnSpLocks noChangeShapeType="1"/>
            <a:stCxn id="544776" idx="7"/>
          </p:cNvCxnSpPr>
          <p:nvPr/>
        </p:nvCxnSpPr>
        <p:spPr bwMode="auto">
          <a:xfrm rot="5400000" flipH="1" flipV="1">
            <a:off x="4745690" y="4593432"/>
            <a:ext cx="947878" cy="1362215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rot="5400000" flipH="1" flipV="1">
            <a:off x="3676650" y="3490772"/>
            <a:ext cx="3005278" cy="14431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8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rot="5400000" flipH="1" flipV="1">
            <a:off x="2895600" y="4076700"/>
            <a:ext cx="3200400" cy="76200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2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2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3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6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444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9223" y="6583363"/>
            <a:ext cx="697627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38400" y="43434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0914" y="6583363"/>
            <a:ext cx="6959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7M.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45810" y="6583363"/>
            <a:ext cx="7981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7M.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Macintosh PowerPoint</Application>
  <PresentationFormat>Letter Paper (8.5x11 in)</PresentationFormat>
  <Paragraphs>257</Paragraphs>
  <Slides>33</Slides>
  <Notes>13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PowerPoint Presentation</vt:lpstr>
      <vt:lpstr>PowerPoint Presentation</vt:lpstr>
      <vt:lpstr>DAG path relation</vt:lpstr>
      <vt:lpstr>Covering Edges</vt:lpstr>
      <vt:lpstr>PowerPoint Presentation</vt:lpstr>
      <vt:lpstr>Walks &amp; Paths</vt:lpstr>
      <vt:lpstr>Walks &amp; Paths</vt:lpstr>
      <vt:lpstr>Graph of Strict Partial Order</vt:lpstr>
      <vt:lpstr>Graph of Strict Partial Order</vt:lpstr>
      <vt:lpstr>Strict P.O. from a DAG</vt:lpstr>
      <vt:lpstr>Positive Path Relation</vt:lpstr>
      <vt:lpstr>Graph of Strict Partial Order</vt:lpstr>
      <vt:lpstr>Graph of Strict Partial Order</vt:lpstr>
      <vt:lpstr>DAG's &amp; Partial Orders</vt:lpstr>
      <vt:lpstr>      Paths</vt:lpstr>
      <vt:lpstr>R from V to V</vt:lpstr>
      <vt:lpstr>Path Relations</vt:lpstr>
      <vt:lpstr>a DAG</vt:lpstr>
      <vt:lpstr>graph of strict partial order</vt:lpstr>
      <vt:lpstr>unneeded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2011-10-12T16:43:19Z</dcterms:modified>
</cp:coreProperties>
</file>