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990" r:id="rId2"/>
    <p:sldId id="783" r:id="rId3"/>
    <p:sldId id="798" r:id="rId4"/>
    <p:sldId id="800" r:id="rId5"/>
    <p:sldId id="801" r:id="rId6"/>
    <p:sldId id="799" r:id="rId7"/>
    <p:sldId id="1015" r:id="rId8"/>
    <p:sldId id="1029" r:id="rId9"/>
    <p:sldId id="1026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  <a:r>
              <a:rPr lang="en-US" altLang="zh-CN" sz="4800" dirty="0" smtClean="0">
                <a:ea typeface="宋体" pitchFamily="2" charset="-122"/>
              </a:rPr>
              <a:t>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  <a:r>
              <a:rPr lang="en-US" altLang="zh-CN" sz="4800" dirty="0" smtClean="0">
                <a:ea typeface="宋体" pitchFamily="2" charset="-122"/>
              </a:rPr>
              <a:t>is </a:t>
            </a: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  <a:r>
              <a:rPr lang="en-US" altLang="zh-CN" sz="4800" dirty="0" smtClean="0">
                <a:ea typeface="宋体" pitchFamily="2" charset="-122"/>
              </a:rPr>
              <a:t>that </a:t>
            </a:r>
            <a:r>
              <a:rPr lang="en-US" altLang="zh-CN" sz="4800" dirty="0" smtClean="0">
                <a:ea typeface="宋体" pitchFamily="2" charset="-122"/>
              </a:rPr>
              <a:t>has all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</a:t>
            </a:r>
            <a:r>
              <a:rPr lang="en-US" altLang="zh-CN" sz="4800" dirty="0" smtClean="0">
                <a:ea typeface="宋体" pitchFamily="2" charset="-122"/>
              </a:rPr>
              <a:t>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660066"/>
                </a:solidFill>
                <a:ea typeface="宋体" pitchFamily="2" charset="-122"/>
              </a:rPr>
              <a:t>s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panning </a:t>
            </a:r>
            <a:endParaRPr lang="en-US" altLang="zh-CN" sz="4800" dirty="0" smtClean="0">
              <a:solidFill>
                <a:srgbClr val="930093"/>
              </a:solidFill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  <a:r>
              <a:rPr lang="en-US" altLang="zh-CN" sz="4800" dirty="0" smtClean="0">
                <a:ea typeface="宋体" pitchFamily="2" charset="-122"/>
              </a:rPr>
              <a:t>is a </a:t>
            </a:r>
            <a:r>
              <a:rPr lang="en-US" altLang="zh-CN" sz="4800" dirty="0" smtClean="0"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</a:t>
            </a:r>
            <a:r>
              <a:rPr lang="en-US" altLang="zh-CN" sz="4800" dirty="0" smtClean="0">
                <a:ea typeface="宋体" pitchFamily="2" charset="-122"/>
              </a:rPr>
              <a:t>is a </a:t>
            </a:r>
            <a:r>
              <a:rPr lang="en-US" altLang="zh-CN" sz="4800" dirty="0" smtClean="0">
                <a:ea typeface="宋体" pitchFamily="2" charset="-122"/>
              </a:rPr>
              <a:t>tree.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connected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12811</TotalTime>
  <Words>360</Words>
  <Application>Microsoft Macintosh PowerPoint</Application>
  <PresentationFormat>On-screen Show (4:3)</PresentationFormat>
  <Paragraphs>160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PowerPoint Presentation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1394</cp:revision>
  <cp:lastPrinted>2012-04-04T02:37:32Z</cp:lastPrinted>
  <dcterms:created xsi:type="dcterms:W3CDTF">2011-03-31T17:09:19Z</dcterms:created>
  <dcterms:modified xsi:type="dcterms:W3CDTF">2012-04-04T02:37:41Z</dcterms:modified>
</cp:coreProperties>
</file>