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5"/>
  </p:notesMasterIdLst>
  <p:handoutMasterIdLst>
    <p:handoutMasterId r:id="rId6"/>
  </p:handoutMasterIdLst>
  <p:sldIdLst>
    <p:sldId id="465" r:id="rId2"/>
    <p:sldId id="464" r:id="rId3"/>
    <p:sldId id="466" r:id="rId4"/>
  </p:sldIdLst>
  <p:sldSz cx="9144000" cy="6858000" type="screen4x3"/>
  <p:notesSz cx="7315200" cy="9601200"/>
  <p:custDataLst>
    <p:tags r:id="rId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1424" y="-152"/>
      </p:cViewPr>
      <p:guideLst>
        <p:guide orient="horz" pos="2160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239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2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3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15</a:t>
            </a:r>
            <a:r>
              <a:rPr lang="en-US" sz="1100" dirty="0" smtClean="0">
                <a:latin typeface="Comic Sans MS" pitchFamily="66" charset="0"/>
              </a:rPr>
              <a:t>, 2013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5" r:id="rId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Microquiz</a:t>
            </a:r>
            <a:r>
              <a:rPr lang="en-US" sz="3600" dirty="0" smtClean="0">
                <a:solidFill>
                  <a:schemeClr val="tx1"/>
                </a:solidFill>
              </a:rPr>
              <a:t> Feb 15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1" y="1549400"/>
            <a:ext cx="870202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1. </a:t>
            </a:r>
            <a:r>
              <a:rPr lang="en-US" sz="4400" dirty="0" smtClean="0">
                <a:latin typeface="Comic Sans MS" pitchFamily="66" charset="0"/>
              </a:rPr>
              <a:t>Write out the truth table for</a:t>
            </a:r>
          </a:p>
          <a:p>
            <a:r>
              <a:rPr lang="en-US" sz="36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Q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(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XOR Q</a:t>
            </a:r>
            <a:r>
              <a:rPr lang="en-US" sz="36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2. </a:t>
            </a:r>
            <a:r>
              <a:rPr lang="en-US" sz="4400" dirty="0" smtClean="0">
                <a:latin typeface="Comic Sans MS" pitchFamily="66" charset="0"/>
              </a:rPr>
              <a:t>Is this formula Valid?</a:t>
            </a:r>
            <a:endParaRPr lang="en-US" sz="3600" dirty="0" smtClean="0">
              <a:latin typeface="Comic Sans MS" pitchFamily="66" charset="0"/>
            </a:endParaRPr>
          </a:p>
          <a:p>
            <a:pPr algn="l"/>
            <a:r>
              <a:rPr lang="en-US" sz="3600" dirty="0">
                <a:latin typeface="Comic Sans MS" pitchFamily="66" charset="0"/>
              </a:rPr>
              <a:t>3</a:t>
            </a:r>
            <a:r>
              <a:rPr lang="en-US" sz="3600" dirty="0" smtClean="0">
                <a:latin typeface="Comic Sans MS" pitchFamily="66" charset="0"/>
              </a:rPr>
              <a:t>. </a:t>
            </a:r>
            <a:r>
              <a:rPr lang="en-US" sz="4400" dirty="0">
                <a:latin typeface="Comic Sans MS" pitchFamily="66" charset="0"/>
              </a:rPr>
              <a:t>Is this formula </a:t>
            </a:r>
            <a:r>
              <a:rPr lang="en-US" sz="4400" dirty="0" err="1" smtClean="0">
                <a:latin typeface="Comic Sans MS" pitchFamily="66" charset="0"/>
              </a:rPr>
              <a:t>Satisfiable</a:t>
            </a:r>
            <a:r>
              <a:rPr lang="en-US" sz="4400" dirty="0" smtClean="0">
                <a:latin typeface="Comic Sans MS" pitchFamily="66" charset="0"/>
              </a:rPr>
              <a:t>?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4. </a:t>
            </a:r>
            <a:r>
              <a:rPr lang="en-US" sz="4400" dirty="0" smtClean="0">
                <a:latin typeface="Comic Sans MS" pitchFamily="66" charset="0"/>
              </a:rPr>
              <a:t>This </a:t>
            </a:r>
            <a:r>
              <a:rPr lang="en-US" sz="4400" dirty="0">
                <a:latin typeface="Comic Sans MS" pitchFamily="66" charset="0"/>
              </a:rPr>
              <a:t>formula </a:t>
            </a:r>
            <a:r>
              <a:rPr lang="en-US" sz="4400" dirty="0" smtClean="0">
                <a:latin typeface="Comic Sans MS" pitchFamily="66" charset="0"/>
              </a:rPr>
              <a:t>is equivalent to</a:t>
            </a:r>
          </a:p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(P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◆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Q)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  for propositional operator: ?</a:t>
            </a:r>
          </a:p>
          <a:p>
            <a:pPr algn="l"/>
            <a:endParaRPr lang="en-US" sz="4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18180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Microquiz</a:t>
            </a:r>
            <a:r>
              <a:rPr lang="en-US" sz="3600" dirty="0" smtClean="0">
                <a:solidFill>
                  <a:schemeClr val="tx1"/>
                </a:solidFill>
              </a:rPr>
              <a:t> Feb 15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64011"/>
              </p:ext>
            </p:extLst>
          </p:nvPr>
        </p:nvGraphicFramePr>
        <p:xfrm>
          <a:off x="596900" y="1511304"/>
          <a:ext cx="7861300" cy="5026343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488553"/>
                <a:gridCol w="558800"/>
                <a:gridCol w="546100"/>
                <a:gridCol w="546100"/>
                <a:gridCol w="812800"/>
                <a:gridCol w="857647"/>
                <a:gridCol w="812800"/>
                <a:gridCol w="952500"/>
                <a:gridCol w="685800"/>
                <a:gridCol w="838200"/>
                <a:gridCol w="762000"/>
              </a:tblGrid>
              <a:tr h="64827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CC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2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OR</a:t>
                      </a:r>
                      <a:endParaRPr lang="en-US" sz="2000" dirty="0">
                        <a:solidFill>
                          <a:srgbClr val="0000E5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endParaRPr kumimoji="0" lang="en-US" sz="3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CC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99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Microquiz</a:t>
            </a:r>
            <a:r>
              <a:rPr lang="en-US" sz="3600" dirty="0" smtClean="0">
                <a:solidFill>
                  <a:schemeClr val="tx1"/>
                </a:solidFill>
              </a:rPr>
              <a:t> Feb 15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12897"/>
              </p:ext>
            </p:extLst>
          </p:nvPr>
        </p:nvGraphicFramePr>
        <p:xfrm>
          <a:off x="596900" y="1511304"/>
          <a:ext cx="7861300" cy="5084907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488553"/>
                <a:gridCol w="558800"/>
                <a:gridCol w="546100"/>
                <a:gridCol w="546100"/>
                <a:gridCol w="812800"/>
                <a:gridCol w="857647"/>
                <a:gridCol w="812800"/>
                <a:gridCol w="952500"/>
                <a:gridCol w="685800"/>
                <a:gridCol w="838200"/>
                <a:gridCol w="762000"/>
              </a:tblGrid>
              <a:tr h="64827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CC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2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OR</a:t>
                      </a:r>
                      <a:endParaRPr lang="en-US" sz="2000" dirty="0">
                        <a:solidFill>
                          <a:srgbClr val="0000E5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endParaRPr kumimoji="0" lang="en-US" sz="3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CC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006600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endParaRPr lang="en-US" sz="3600" dirty="0">
                        <a:solidFill>
                          <a:srgbClr val="0066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2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  <a:endParaRPr lang="en-US" sz="3600" dirty="0">
                        <a:solidFill>
                          <a:schemeClr val="accent2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  <a:endParaRPr kumimoji="0" lang="en-US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4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7533</TotalTime>
  <Words>134</Words>
  <Application>Microsoft Macintosh PowerPoint</Application>
  <PresentationFormat>On-screen Show (4:3)</PresentationFormat>
  <Paragraphs>62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6.042 Lecture Template</vt:lpstr>
      <vt:lpstr>Microquiz Feb 15</vt:lpstr>
      <vt:lpstr>Microquiz Feb 15</vt:lpstr>
      <vt:lpstr>Microquiz Feb 15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651</cp:revision>
  <cp:lastPrinted>2012-02-13T20:36:27Z</cp:lastPrinted>
  <dcterms:created xsi:type="dcterms:W3CDTF">2011-02-09T15:01:58Z</dcterms:created>
  <dcterms:modified xsi:type="dcterms:W3CDTF">2013-02-15T14:31:38Z</dcterms:modified>
</cp:coreProperties>
</file>