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424" y="-15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8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9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30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31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73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74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5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6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615950" y="2754092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7467</TotalTime>
  <Words>580</Words>
  <Application>Microsoft Macintosh PowerPoint</Application>
  <PresentationFormat>On-screen Show (4:3)</PresentationFormat>
  <Paragraphs>182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639</cp:revision>
  <cp:lastPrinted>2013-02-15T15:04:13Z</cp:lastPrinted>
  <dcterms:created xsi:type="dcterms:W3CDTF">2011-02-09T15:01:58Z</dcterms:created>
  <dcterms:modified xsi:type="dcterms:W3CDTF">2013-02-15T15:04:20Z</dcterms:modified>
</cp:coreProperties>
</file>