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6" y="1616065"/>
            <a:ext cx="8949963" cy="386945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1.</a:t>
            </a:r>
            <a:r>
              <a:rPr lang="en-US" sz="4000" dirty="0" smtClean="0">
                <a:latin typeface="Comic Sans MS"/>
                <a:cs typeface="Comic Sans MS"/>
              </a:rPr>
              <a:t> What is the value of                  ?</a:t>
            </a:r>
            <a:endParaRPr lang="en-US" sz="3600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4000" dirty="0" smtClean="0">
                <a:latin typeface="Comic Sans MS"/>
                <a:cs typeface="Comic Sans MS"/>
              </a:rPr>
              <a:t>2.</a:t>
            </a:r>
            <a:r>
              <a:rPr lang="en-US" dirty="0" smtClean="0">
                <a:latin typeface="Comic Sans MS"/>
                <a:cs typeface="Comic Sans MS"/>
              </a:rPr>
              <a:t>                  </a:t>
            </a:r>
            <a:r>
              <a:rPr lang="en-US" sz="4000" dirty="0" smtClean="0">
                <a:latin typeface="Comic Sans MS"/>
                <a:cs typeface="Comic Sans MS"/>
              </a:rPr>
              <a:t>converges </a:t>
            </a:r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a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for       </a:t>
            </a:r>
          </a:p>
          <a:p>
            <a:pPr marL="0" indent="0">
              <a:buNone/>
            </a:pP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                  what real number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?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325" y="388045"/>
            <a:ext cx="6072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smtClean="0">
                <a:latin typeface="Comic Sans MS"/>
                <a:cs typeface="Comic Sans MS"/>
              </a:rPr>
              <a:t>April </a:t>
            </a:r>
            <a:r>
              <a:rPr lang="en-US" sz="3200" smtClean="0">
                <a:latin typeface="Comic Sans MS"/>
                <a:cs typeface="Comic Sans MS"/>
              </a:rPr>
              <a:t>10, </a:t>
            </a:r>
            <a:r>
              <a:rPr lang="en-US" sz="3200" dirty="0" smtClean="0">
                <a:latin typeface="Comic Sans MS"/>
                <a:cs typeface="Comic Sans MS"/>
              </a:rPr>
              <a:t>2013</a:t>
            </a:r>
            <a:endParaRPr lang="en-US" sz="32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35" y="1098307"/>
            <a:ext cx="3228714" cy="2135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8" y="3118474"/>
            <a:ext cx="2478769" cy="17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10</cp:revision>
  <cp:lastPrinted>2013-04-05T21:03:36Z</cp:lastPrinted>
  <dcterms:created xsi:type="dcterms:W3CDTF">2013-04-05T15:54:17Z</dcterms:created>
  <dcterms:modified xsi:type="dcterms:W3CDTF">2013-04-09T15:21:16Z</dcterms:modified>
</cp:coreProperties>
</file>