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25"/>
  </p:notesMasterIdLst>
  <p:handoutMasterIdLst>
    <p:handoutMasterId r:id="rId26"/>
  </p:handoutMasterIdLst>
  <p:sldIdLst>
    <p:sldId id="392" r:id="rId3"/>
    <p:sldId id="447" r:id="rId4"/>
    <p:sldId id="488" r:id="rId5"/>
    <p:sldId id="489" r:id="rId6"/>
    <p:sldId id="491" r:id="rId7"/>
    <p:sldId id="492" r:id="rId8"/>
    <p:sldId id="493" r:id="rId9"/>
    <p:sldId id="494" r:id="rId10"/>
    <p:sldId id="495" r:id="rId11"/>
    <p:sldId id="448" r:id="rId12"/>
    <p:sldId id="475" r:id="rId13"/>
    <p:sldId id="496" r:id="rId14"/>
    <p:sldId id="449" r:id="rId15"/>
    <p:sldId id="479" r:id="rId16"/>
    <p:sldId id="450" r:id="rId17"/>
    <p:sldId id="480" r:id="rId18"/>
    <p:sldId id="481" r:id="rId19"/>
    <p:sldId id="482" r:id="rId20"/>
    <p:sldId id="483" r:id="rId21"/>
    <p:sldId id="452" r:id="rId22"/>
    <p:sldId id="453" r:id="rId23"/>
    <p:sldId id="455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72" y="144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3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5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6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To illustrate the proof system </a:t>
            </a:r>
          </a:p>
          <a:p>
            <a:r>
              <a:rPr lang="en-US" sz="4400" dirty="0" smtClean="0"/>
              <a:t>we’ll do an example, which you </a:t>
            </a:r>
          </a:p>
          <a:p>
            <a:r>
              <a:rPr lang="en-US" sz="4400" dirty="0" smtClean="0"/>
              <a:t>may safely skip.</a:t>
            </a:r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0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6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7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3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6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9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4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1400" y="5105400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7882"/>
              </p:ext>
            </p:extLst>
          </p:nvPr>
        </p:nvGraphicFramePr>
        <p:xfrm>
          <a:off x="571765" y="36449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1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765" y="36449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11320"/>
              </p:ext>
            </p:extLst>
          </p:nvPr>
        </p:nvGraphicFramePr>
        <p:xfrm>
          <a:off x="1217613" y="36449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4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36449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rules</a:t>
            </a: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510</Words>
  <Application>Microsoft Macintosh PowerPoint</Application>
  <PresentationFormat>On-screen Show (4:3)</PresentationFormat>
  <Paragraphs>115</Paragraphs>
  <Slides>22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1_6.042 Lecture Template</vt:lpstr>
      <vt:lpstr>Equation</vt:lpstr>
      <vt:lpstr>The Logic of Propositions</vt:lpstr>
      <vt:lpstr>Proving Validity</vt:lpstr>
      <vt:lpstr>Proving Validity</vt:lpstr>
      <vt:lpstr>Algebra for Equivalence</vt:lpstr>
      <vt:lpstr>Algebra for Equivalence</vt:lpstr>
      <vt:lpstr>Algebra for Equivalence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664</cp:revision>
  <cp:lastPrinted>2013-04-04T02:59:25Z</cp:lastPrinted>
  <dcterms:created xsi:type="dcterms:W3CDTF">2011-02-09T15:01:58Z</dcterms:created>
  <dcterms:modified xsi:type="dcterms:W3CDTF">2015-02-10T07:07:40Z</dcterms:modified>
</cp:coreProperties>
</file>