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72" y="-80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7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8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09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10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8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9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50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51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7512</TotalTime>
  <Words>585</Words>
  <Application>Microsoft Macintosh PowerPoint</Application>
  <PresentationFormat>On-screen Show (4:3)</PresentationFormat>
  <Paragraphs>185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652</cp:revision>
  <cp:lastPrinted>2013-04-04T02:45:49Z</cp:lastPrinted>
  <dcterms:created xsi:type="dcterms:W3CDTF">2011-02-09T15:01:58Z</dcterms:created>
  <dcterms:modified xsi:type="dcterms:W3CDTF">2015-02-10T07:08:36Z</dcterms:modified>
</cp:coreProperties>
</file>