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0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6" y="1616065"/>
            <a:ext cx="8949963" cy="386945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1.</a:t>
            </a:r>
            <a:r>
              <a:rPr lang="en-US" sz="4000" dirty="0" smtClean="0">
                <a:latin typeface="Comic Sans MS"/>
                <a:cs typeface="Comic Sans MS"/>
              </a:rPr>
              <a:t> What is the value of             ?</a:t>
            </a:r>
            <a:endParaRPr lang="en-US" sz="3600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4000" dirty="0" smtClean="0">
                <a:latin typeface="Comic Sans MS"/>
                <a:cs typeface="Comic Sans MS"/>
              </a:rPr>
              <a:t>2.</a:t>
            </a:r>
            <a:r>
              <a:rPr lang="en-US" dirty="0" smtClean="0">
                <a:latin typeface="Comic Sans MS"/>
                <a:cs typeface="Comic Sans MS"/>
              </a:rPr>
              <a:t>                  </a:t>
            </a:r>
            <a:r>
              <a:rPr lang="en-US" sz="4000" dirty="0" smtClean="0">
                <a:latin typeface="Comic Sans MS"/>
                <a:cs typeface="Comic Sans MS"/>
              </a:rPr>
              <a:t>converges </a:t>
            </a:r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p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for       </a:t>
            </a:r>
          </a:p>
          <a:p>
            <a:pPr marL="0" indent="0">
              <a:buNone/>
            </a:pP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                  what real number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?</a:t>
            </a:r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98472"/>
              </p:ext>
            </p:extLst>
          </p:nvPr>
        </p:nvGraphicFramePr>
        <p:xfrm>
          <a:off x="890805" y="3007521"/>
          <a:ext cx="2227039" cy="134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546100" imgH="330200" progId="Equation.DSMT4">
                  <p:embed/>
                </p:oleObj>
              </mc:Choice>
              <mc:Fallback>
                <p:oleObj name="Equation" r:id="rId3" imgW="546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805" y="3007521"/>
                        <a:ext cx="2227039" cy="1347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33358"/>
              </p:ext>
            </p:extLst>
          </p:nvPr>
        </p:nvGraphicFramePr>
        <p:xfrm>
          <a:off x="5681146" y="775667"/>
          <a:ext cx="1771652" cy="198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520700" imgH="584200" progId="Equation.DSMT4">
                  <p:embed/>
                </p:oleObj>
              </mc:Choice>
              <mc:Fallback>
                <p:oleObj name="Equation" r:id="rId5" imgW="52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1146" y="775667"/>
                        <a:ext cx="1771652" cy="1987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28325" y="388045"/>
            <a:ext cx="60720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smtClean="0">
                <a:latin typeface="Comic Sans MS"/>
                <a:cs typeface="Comic Sans MS"/>
              </a:rPr>
              <a:t>April </a:t>
            </a:r>
            <a:r>
              <a:rPr lang="en-US" sz="3200" smtClean="0">
                <a:latin typeface="Comic Sans MS"/>
                <a:cs typeface="Comic Sans MS"/>
              </a:rPr>
              <a:t>10, </a:t>
            </a:r>
            <a:r>
              <a:rPr lang="en-US" sz="3200" dirty="0" smtClean="0">
                <a:latin typeface="Comic Sans MS"/>
                <a:cs typeface="Comic Sans MS"/>
              </a:rPr>
              <a:t>2013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9</cp:revision>
  <cp:lastPrinted>2013-04-05T21:03:36Z</cp:lastPrinted>
  <dcterms:created xsi:type="dcterms:W3CDTF">2013-04-05T15:54:17Z</dcterms:created>
  <dcterms:modified xsi:type="dcterms:W3CDTF">2013-04-09T15:25:28Z</dcterms:modified>
</cp:coreProperties>
</file>