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5.xml" ContentType="application/vnd.openxmlformats-officedocument.presentationml.notesSlide+xml"/>
  <Override PartName="/ppt/embeddings/oleObject21.bin" ContentType="application/vnd.openxmlformats-officedocument.oleObject"/>
  <Override PartName="/ppt/notesSlides/notesSlide26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7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8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0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32.xml" ContentType="application/vnd.openxmlformats-officedocument.presentationml.notesSlide+xml"/>
  <Override PartName="/ppt/embeddings/oleObject37.bin" ContentType="application/vnd.openxmlformats-officedocument.oleObject"/>
  <Override PartName="/ppt/notesSlides/notesSlide33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0.bin" ContentType="application/vnd.openxmlformats-officedocument.oleObject"/>
  <Override PartName="/ppt/notesSlides/notesSlide37.xml" ContentType="application/vnd.openxmlformats-officedocument.presentationml.notesSlide+xml"/>
  <Override PartName="/ppt/embeddings/oleObject41.bin" ContentType="application/vnd.openxmlformats-officedocument.oleObject"/>
  <Override PartName="/ppt/notesSlides/notesSlide38.xml" ContentType="application/vnd.openxmlformats-officedocument.presentationml.notesSlide+xml"/>
  <Override PartName="/ppt/embeddings/oleObject42.bin" ContentType="application/vnd.openxmlformats-officedocument.oleObject"/>
  <Override PartName="/ppt/notesSlides/notesSlide39.xml" ContentType="application/vnd.openxmlformats-officedocument.presentationml.notesSlide+xml"/>
  <Override PartName="/ppt/embeddings/oleObject43.bin" ContentType="application/vnd.openxmlformats-officedocument.oleObject"/>
  <Override PartName="/ppt/notesSlides/notesSlide40.xml" ContentType="application/vnd.openxmlformats-officedocument.presentationml.notesSlide+xml"/>
  <Override PartName="/ppt/embeddings/oleObject44.bin" ContentType="application/vnd.openxmlformats-officedocument.oleObject"/>
  <Override PartName="/ppt/notesSlides/notesSlide41.xml" ContentType="application/vnd.openxmlformats-officedocument.presentationml.notesSlide+xml"/>
  <Override PartName="/ppt/embeddings/oleObject45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embeddings/oleObject46.bin" ContentType="application/vnd.openxmlformats-officedocument.oleObject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47.bin" ContentType="application/vnd.openxmlformats-officedocument.oleObject"/>
  <Override PartName="/ppt/notesSlides/notesSlide48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65" r:id="rId27"/>
    <p:sldId id="326" r:id="rId28"/>
    <p:sldId id="327" r:id="rId29"/>
    <p:sldId id="357" r:id="rId30"/>
    <p:sldId id="329" r:id="rId31"/>
    <p:sldId id="331" r:id="rId32"/>
    <p:sldId id="332" r:id="rId33"/>
    <p:sldId id="366" r:id="rId34"/>
    <p:sldId id="333" r:id="rId35"/>
    <p:sldId id="334" r:id="rId36"/>
    <p:sldId id="369" r:id="rId37"/>
    <p:sldId id="335" r:id="rId38"/>
    <p:sldId id="336" r:id="rId39"/>
    <p:sldId id="337" r:id="rId40"/>
    <p:sldId id="338" r:id="rId41"/>
    <p:sldId id="339" r:id="rId42"/>
    <p:sldId id="363" r:id="rId43"/>
    <p:sldId id="340" r:id="rId44"/>
    <p:sldId id="341" r:id="rId45"/>
    <p:sldId id="342" r:id="rId46"/>
    <p:sldId id="343" r:id="rId47"/>
    <p:sldId id="345" r:id="rId48"/>
    <p:sldId id="346" r:id="rId49"/>
    <p:sldId id="367" r:id="rId50"/>
    <p:sldId id="348" r:id="rId51"/>
    <p:sldId id="368" r:id="rId52"/>
    <p:sldId id="349" r:id="rId53"/>
    <p:sldId id="350" r:id="rId54"/>
    <p:sldId id="352" r:id="rId55"/>
    <p:sldId id="351" r:id="rId56"/>
    <p:sldId id="353" r:id="rId57"/>
    <p:sldId id="354" r:id="rId58"/>
    <p:sldId id="285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07" d="100"/>
          <a:sy n="107" d="100"/>
        </p:scale>
        <p:origin x="-952" y="-11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3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1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66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6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4" name="Equation" r:id="rId4" imgW="1498600" imgH="431800" progId="Equation.DSMT4">
                  <p:embed/>
                </p:oleObj>
              </mc:Choice>
              <mc:Fallback>
                <p:oleObj name="Equation" r:id="rId4" imgW="14986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81238"/>
                        <a:ext cx="7437438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1" name="Equation" r:id="rId4" imgW="1574800" imgH="419100" progId="Equation.DSMT4">
                  <p:embed/>
                </p:oleObj>
              </mc:Choice>
              <mc:Fallback>
                <p:oleObj name="Equation" r:id="rId4" imgW="15748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9175"/>
                        <a:ext cx="7424738" cy="197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0" name="Equation" r:id="rId4" imgW="1854200" imgH="431800" progId="Equation.DSMT4">
                  <p:embed/>
                </p:oleObj>
              </mc:Choice>
              <mc:Fallback>
                <p:oleObj name="Equation" r:id="rId4" imgW="18542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187450"/>
                        <a:ext cx="6340475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1" name="Equation" r:id="rId6" imgW="1485900" imgH="431800" progId="Equation.DSMT4">
                  <p:embed/>
                </p:oleObj>
              </mc:Choice>
              <mc:Fallback>
                <p:oleObj name="Equation" r:id="rId6" imgW="14859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784725"/>
                        <a:ext cx="56610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2" name="Equation" r:id="rId8" imgW="1752600" imgH="546100" progId="Equation.DSMT4">
                  <p:embed/>
                </p:oleObj>
              </mc:Choice>
              <mc:Fallback>
                <p:oleObj name="Equation" r:id="rId8" imgW="1752600" imgH="546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022475"/>
                        <a:ext cx="6161087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3" name="Equation" r:id="rId10" imgW="1663700" imgH="431800" progId="Equation.DSMT4">
                  <p:embed/>
                </p:oleObj>
              </mc:Choice>
              <mc:Fallback>
                <p:oleObj name="Equation" r:id="rId10" imgW="16637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698875"/>
                        <a:ext cx="584835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2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3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8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9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6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7" name="Equation" r:id="rId6" imgW="1955520" imgH="444240" progId="Equation.DSMT4">
                  <p:embed/>
                </p:oleObj>
              </mc:Choice>
              <mc:Fallback>
                <p:oleObj name="Equation" r:id="rId6" imgW="195552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645636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5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8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49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formula, </a:t>
            </a:r>
            <a:r>
              <a:rPr lang="en-US" sz="4400" dirty="0" smtClean="0">
                <a:latin typeface="+mj-lt"/>
              </a:rPr>
              <a:t>but</a:t>
            </a:r>
          </a:p>
          <a:p>
            <a:r>
              <a:rPr lang="en-US" sz="4400" dirty="0" smtClean="0">
                <a:latin typeface="+mj-lt"/>
              </a:rPr>
              <a:t>simpler approach is coming </a:t>
            </a:r>
            <a:endParaRPr lang="en-US" sz="4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1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2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893467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3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2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3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933700"/>
                        <a:ext cx="60134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0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1" name="Equation" r:id="rId6" imgW="1879600" imgH="533400" progId="Equation.DSMT4">
                  <p:embed/>
                </p:oleObj>
              </mc:Choice>
              <mc:Fallback>
                <p:oleObj name="Equation" r:id="rId6" imgW="1879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894013"/>
                        <a:ext cx="5780087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2" name="Equation" r:id="rId4" imgW="2260440" imgH="507960" progId="Equation.DSMT4">
                  <p:embed/>
                </p:oleObj>
              </mc:Choice>
              <mc:Fallback>
                <p:oleObj name="Equation" r:id="rId4" imgW="226044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95600"/>
                        <a:ext cx="6951662" cy="15621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3" name="Equation" r:id="rId6" imgW="2184400" imgH="508000" progId="Equation.DSMT4">
                  <p:embed/>
                </p:oleObj>
              </mc:Choice>
              <mc:Fallback>
                <p:oleObj name="Equation" r:id="rId6" imgW="21844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78991"/>
                        <a:ext cx="671830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4" name="Equation" r:id="rId8" imgW="1739880" imgH="507960" progId="Equation.DSMT4">
                  <p:embed/>
                </p:oleObj>
              </mc:Choice>
              <mc:Fallback>
                <p:oleObj name="Equation" r:id="rId8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69" y="1266093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5" name="Equation" r:id="rId10" imgW="1180800" imgH="304560" progId="Equation.DSMT4">
                  <p:embed/>
                </p:oleObj>
              </mc:Choice>
              <mc:Fallback>
                <p:oleObj name="Equation" r:id="rId10" imgW="118080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5013325" cy="129540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3051"/>
              </p:ext>
            </p:extLst>
          </p:nvPr>
        </p:nvGraphicFramePr>
        <p:xfrm>
          <a:off x="435769" y="3754114"/>
          <a:ext cx="827246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8" name="Equation" r:id="rId4" imgW="1676400" imgH="495300" progId="Equation.DSMT4">
                  <p:embed/>
                </p:oleObj>
              </mc:Choice>
              <mc:Fallback>
                <p:oleObj name="Equation" r:id="rId4" imgW="1676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9" y="3754114"/>
                        <a:ext cx="827246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26597"/>
              </p:ext>
            </p:extLst>
          </p:nvPr>
        </p:nvGraphicFramePr>
        <p:xfrm>
          <a:off x="130050" y="2575832"/>
          <a:ext cx="8973897" cy="152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9" name="Equation" r:id="rId6" imgW="2019240" imgH="342720" progId="Equation.DSMT4">
                  <p:embed/>
                </p:oleObj>
              </mc:Choice>
              <mc:Fallback>
                <p:oleObj name="Equation" r:id="rId6" imgW="2019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50" y="2575832"/>
                        <a:ext cx="8973897" cy="15245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3612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4437" y="48084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…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14W.</a:t>
            </a:r>
            <a:fld id="{93DA0692-DAF7-4AFE-9BE7-E02439D3694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1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2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7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5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3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1" name="Equation" r:id="rId4" imgW="279360" imgH="457200" progId="Equation.DSMT4">
                  <p:embed/>
                </p:oleObj>
              </mc:Choice>
              <mc:Fallback>
                <p:oleObj name="Equation" r:id="rId4" imgW="2793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725613" cy="2824162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7" name="Equation" r:id="rId4" imgW="2222280" imgH="457200" progId="Equation.DSMT4">
                  <p:embed/>
                </p:oleObj>
              </mc:Choice>
              <mc:Fallback>
                <p:oleObj name="Equation" r:id="rId4" imgW="22222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3687"/>
                        <a:ext cx="8077200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9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8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9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3542" y="1371600"/>
            <a:ext cx="4886623" cy="4231128"/>
            <a:chOff x="371592" y="1371600"/>
            <a:chExt cx="4886623" cy="4231128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2845061" cy="1287322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6391" y="4736203"/>
              <a:ext cx="1471824" cy="866525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E1FEF93-960A-4432-A981-01A75AA852B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0" name="Equation" r:id="rId4" imgW="1270000" imgH="596900" progId="Equation.DSMT4">
                  <p:embed/>
                </p:oleObj>
              </mc:Choice>
              <mc:Fallback>
                <p:oleObj name="Equation" r:id="rId4" imgW="1270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12095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1" name="Equation" r:id="rId6" imgW="1600200" imgH="596900" progId="Equation.DSMT4">
                  <p:embed/>
                </p:oleObj>
              </mc:Choice>
              <mc:Fallback>
                <p:oleObj name="Equation" r:id="rId6" imgW="16002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362200"/>
                        <a:ext cx="3908393" cy="145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2" name="Equation" r:id="rId8" imgW="1727200" imgH="596900" progId="Equation.DSMT4">
                  <p:embed/>
                </p:oleObj>
              </mc:Choice>
              <mc:Fallback>
                <p:oleObj name="Equation" r:id="rId8" imgW="172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3657600"/>
                        <a:ext cx="4129088" cy="1427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3" name="Equation" r:id="rId10" imgW="1257300" imgH="596900" progId="Equation.DSMT4">
                  <p:embed/>
                </p:oleObj>
              </mc:Choice>
              <mc:Fallback>
                <p:oleObj name="Equation" r:id="rId10" imgW="1257300" imgH="596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005138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14W.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2081</Words>
  <Application>Microsoft Macintosh PowerPoint</Application>
  <PresentationFormat>On-screen Show (4:3)</PresentationFormat>
  <Paragraphs>402</Paragraphs>
  <Slides>58</Slides>
  <Notes>58</Notes>
  <HiddenSlides>22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Design</vt:lpstr>
      <vt:lpstr>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Expected #Heads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84</cp:revision>
  <cp:lastPrinted>2011-12-06T03:21:45Z</cp:lastPrinted>
  <dcterms:created xsi:type="dcterms:W3CDTF">2011-04-29T18:28:36Z</dcterms:created>
  <dcterms:modified xsi:type="dcterms:W3CDTF">2011-12-06T17:06:27Z</dcterms:modified>
</cp:coreProperties>
</file>