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tags/tag2.xml" ContentType="application/vnd.openxmlformats-officedocument.presentationml.tags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tags/tag3.xml" ContentType="application/vnd.openxmlformats-officedocument.presentationml.tag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tags/tag4.xml" ContentType="application/vnd.openxmlformats-officedocument.presentationml.tags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288" r:id="rId22"/>
    <p:sldId id="272" r:id="rId23"/>
    <p:sldId id="273" r:id="rId24"/>
    <p:sldId id="274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290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Euclid Math Two" charset="2"/>
      <p:regular r:id="rId77"/>
      <p:bold r:id="rId78"/>
    </p:embeddedFont>
    <p:embeddedFont>
      <p:font typeface="msbm9"/>
      <p:regular r:id="rId79"/>
    </p:embeddedFont>
    <p:embeddedFont>
      <p:font typeface="Euclid Symbol" charset="2"/>
      <p:regular r:id="rId80"/>
      <p:bold r:id="rId81"/>
      <p:italic r:id="rId82"/>
      <p:boldItalic r:id="rId83"/>
    </p:embeddedFont>
    <p:embeddedFont>
      <p:font typeface="cmmi10"/>
      <p:regular r:id="rId84"/>
    </p:embeddedFont>
    <p:embeddedFont>
      <p:font typeface="cmsy10"/>
      <p:regular r:id="rId85"/>
    </p:embeddedFont>
    <p:embeddedFont>
      <p:font typeface="Euclid"/>
      <p:regular r:id="rId86"/>
      <p:bold r:id="rId87"/>
      <p:italic r:id="rId88"/>
      <p:boldItalic r:id="rId89"/>
    </p:embeddedFont>
    <p:embeddedFont>
      <p:font typeface="EUSM10"/>
      <p:regular r:id="rId90"/>
    </p:embeddedFont>
    <p:embeddedFont>
      <p:font typeface="EUFM10"/>
      <p:regular r:id="rId91"/>
    </p:embeddedFont>
    <p:embeddedFont>
      <p:font typeface="Helvetica"/>
      <p:regular r:id="rId92"/>
      <p:bold r:id="rId93"/>
      <p:italic r:id="rId94"/>
      <p:boldItalic r:id="rId95"/>
    </p:embeddedFont>
    <p:embeddedFont>
      <p:font typeface="EURM10"/>
      <p:regular r:id="rId96"/>
    </p:embeddedFont>
    <p:embeddedFont>
      <p:font typeface="CMEX10"/>
      <p:regular r:id="rId97"/>
    </p:embeddedFont>
    <p:embeddedFont>
      <p:font typeface="EUEX10"/>
      <p:regular r:id="rId98"/>
    </p:embeddedFont>
    <p:embeddedFont>
      <p:font typeface="CMSS17"/>
      <p:regular r:id="rId99"/>
    </p:embeddedFont>
    <p:embeddedFont>
      <p:font typeface="Mistral"/>
      <p:regular r:id="rId100"/>
    </p:embeddedFont>
  </p:embeddedFontLst>
  <p:custDataLst>
    <p:tags r:id="rId10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72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1400" y="-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29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tags" Target="tags/tag1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90" Type="http://schemas.openxmlformats.org/officeDocument/2006/relationships/font" Target="fonts/font16.fntdata"/><Relationship Id="rId91" Type="http://schemas.openxmlformats.org/officeDocument/2006/relationships/font" Target="fonts/font17.fntdata"/><Relationship Id="rId92" Type="http://schemas.openxmlformats.org/officeDocument/2006/relationships/font" Target="fonts/font18.fntdata"/><Relationship Id="rId93" Type="http://schemas.openxmlformats.org/officeDocument/2006/relationships/font" Target="fonts/font19.fntdata"/><Relationship Id="rId94" Type="http://schemas.openxmlformats.org/officeDocument/2006/relationships/font" Target="fonts/font20.fntdata"/><Relationship Id="rId95" Type="http://schemas.openxmlformats.org/officeDocument/2006/relationships/font" Target="fonts/font21.fntdata"/><Relationship Id="rId96" Type="http://schemas.openxmlformats.org/officeDocument/2006/relationships/font" Target="fonts/font22.fntdata"/><Relationship Id="rId97" Type="http://schemas.openxmlformats.org/officeDocument/2006/relationships/font" Target="fonts/font23.fntdata"/><Relationship Id="rId98" Type="http://schemas.openxmlformats.org/officeDocument/2006/relationships/font" Target="fonts/font24.fntdata"/><Relationship Id="rId99" Type="http://schemas.openxmlformats.org/officeDocument/2006/relationships/font" Target="fonts/font25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font" Target="fonts/font26.fntdata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font" Target="fonts/font8.fntdata"/><Relationship Id="rId83" Type="http://schemas.openxmlformats.org/officeDocument/2006/relationships/font" Target="fonts/font9.fntdata"/><Relationship Id="rId84" Type="http://schemas.openxmlformats.org/officeDocument/2006/relationships/font" Target="fonts/font10.fntdata"/><Relationship Id="rId85" Type="http://schemas.openxmlformats.org/officeDocument/2006/relationships/font" Target="fonts/font11.fntdata"/><Relationship Id="rId86" Type="http://schemas.openxmlformats.org/officeDocument/2006/relationships/font" Target="fonts/font12.fntdata"/><Relationship Id="rId87" Type="http://schemas.openxmlformats.org/officeDocument/2006/relationships/font" Target="fonts/font13.fntdata"/><Relationship Id="rId88" Type="http://schemas.openxmlformats.org/officeDocument/2006/relationships/font" Target="fonts/font14.fntdata"/><Relationship Id="rId89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28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48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59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</a:t>
            </a:r>
            <a:r>
              <a:rPr lang="en-US" sz="1000" dirty="0" smtClean="0">
                <a:latin typeface="Comic Sans MS" pitchFamily="66" charset="0"/>
              </a:rPr>
              <a:t>14, 2011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0.xml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1.xml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Functions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3630300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p:oleObj spid="_x0000_s530433" name="Equation" r:id="rId4" imgW="91440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p:oleObj spid="_x0000_s528385" name="Equation" r:id="rId4" imgW="914400" imgH="220320" progId="Equation.DSMT4">
              <p:embed/>
            </p:oleObj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470217" y="2864485"/>
          <a:ext cx="8203565" cy="1900357"/>
        </p:xfrm>
        <a:graphic>
          <a:graphicData uri="http://schemas.openxmlformats.org/presentationml/2006/ole">
            <p:oleObj spid="_x0000_s528386" name="Equation" r:id="rId5" imgW="12063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p:oleObj spid="_x0000_s506882" name="Equation" r:id="rId4" imgW="1917360" imgH="203040" progId="Equation.DSMT4">
              <p:embed/>
            </p:oleObj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p:oleObj spid="_x0000_s506883" name="Equation" r:id="rId5" imgW="1701720" imgH="203040" progId="Equation.DSMT4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p:oleObj spid="_x0000_s506884" name="Equation" r:id="rId6" imgW="18795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p:oleObj spid="_x0000_s577537" name="Equation" r:id="rId4" imgW="2019240" imgH="27936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p:oleObj spid="_x0000_s575489" name="Equation" r:id="rId4" imgW="2108160" imgH="279360" progId="Equation.DSMT4">
              <p:embed/>
            </p:oleObj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p:oleObj spid="_x0000_s565249" name="Equation" r:id="rId4" imgW="2044440" imgH="279360" progId="Equation.DSMT4">
              <p:embed/>
            </p:oleObj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P OR (Q AND R)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(P OR Q) AND (P OR R)</a:t>
            </a:r>
            <a:endParaRPr lang="en-US" sz="4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p:oleObj spid="_x0000_s563201" name="Equation" r:id="rId4" imgW="1854000" imgH="29196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p:oleObj spid="_x0000_s563203" name="Equation" r:id="rId5" imgW="355600" imgH="254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EUSM10"/>
              </a:rPr>
              <a:t>A</a:t>
            </a:r>
            <a:r>
              <a:rPr lang="en-US" smtClean="0">
                <a:latin typeface="EUFM10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EUR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OURIER"/>
              </a:rPr>
              <a:t>A</a:t>
            </a:r>
            <a:r>
              <a:rPr lang="en-US" smtClean="0">
                <a:latin typeface="EUEX10"/>
              </a:rPr>
              <a:t>A</a:t>
            </a:r>
            <a:r>
              <a:rPr lang="en-US" smtClean="0">
                <a:latin typeface="CMSS17"/>
              </a:rPr>
              <a:t>A</a:t>
            </a:r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p:oleObj spid="_x0000_s505858" name="Equation" r:id="rId4" imgW="520700" imgH="457200" progId="Equation.DSMT4">
                <p:embed/>
              </p:oleObj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35596" y="414338"/>
            <a:ext cx="4851043" cy="7857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  <p:sp>
        <p:nvSpPr>
          <p:cNvPr id="6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/>
              <a:t>―4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: \reals \times \reals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377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</TotalTime>
  <Words>2008</Words>
  <Application>Microsoft Macintosh PowerPoint</Application>
  <PresentationFormat>On-screen Show (4:3)</PresentationFormat>
  <Paragraphs>512</Paragraphs>
  <Slides>71</Slides>
  <Notes>71</Notes>
  <HiddenSlides>29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EUSM10</vt:lpstr>
      <vt:lpstr>EUFM10</vt:lpstr>
      <vt:lpstr>Helvetica</vt:lpstr>
      <vt:lpstr>EURM10</vt:lpstr>
      <vt:lpstr>CMEX10</vt:lpstr>
      <vt:lpstr>EUEX10</vt:lpstr>
      <vt:lpstr>CMSS17</vt:lpstr>
      <vt:lpstr>Mistral</vt:lpstr>
      <vt:lpstr>1_Custom Design</vt:lpstr>
      <vt:lpstr>Equation</vt:lpstr>
      <vt:lpstr>Slide 1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Slide 25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Slide 33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Slide 39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Slide 50</vt:lpstr>
      <vt:lpstr>Slide 51</vt:lpstr>
      <vt:lpstr>Slide 52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319</cp:revision>
  <cp:lastPrinted>2011-02-14T14:22:44Z</cp:lastPrinted>
  <dcterms:created xsi:type="dcterms:W3CDTF">2011-02-14T14:12:51Z</dcterms:created>
  <dcterms:modified xsi:type="dcterms:W3CDTF">2011-02-14T14:26:06Z</dcterms:modified>
</cp:coreProperties>
</file>