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14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66F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78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33137"/>
            <a:ext cx="8511190" cy="404654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</a:t>
            </a:r>
            <a:r>
              <a:rPr lang="en-US" sz="6000" dirty="0" smtClean="0">
                <a:solidFill>
                  <a:srgbClr val="0000FF"/>
                </a:solidFill>
              </a:rPr>
              <a:t>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5400" dirty="0" smtClean="0">
                <a:solidFill>
                  <a:srgbClr val="C8066F"/>
                </a:solidFill>
              </a:rPr>
              <a:t>chromatic </a:t>
            </a:r>
            <a:r>
              <a:rPr lang="en-US" sz="5400" dirty="0" smtClean="0">
                <a:solidFill>
                  <a:srgbClr val="C8066F"/>
                </a:solidFill>
              </a:rPr>
              <a:t>number</a:t>
            </a: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smtClean="0">
                <a:solidFill>
                  <a:srgbClr val="0000FF"/>
                </a:solidFill>
                <a:sym typeface="Euclid Symbol" pitchFamily="18" charset="2"/>
              </a:rPr>
              <a:t>(G</a:t>
            </a:r>
            <a:r>
              <a:rPr lang="en-US" sz="8000" dirty="0" smtClean="0">
                <a:solidFill>
                  <a:srgbClr val="0000FF"/>
                </a:solidFill>
                <a:sym typeface="Euclid Symbol" pitchFamily="18" charset="2"/>
              </a:rPr>
              <a:t>)</a:t>
            </a:r>
            <a:endParaRPr lang="en-US" sz="8000" dirty="0" smtClean="0">
              <a:solidFill>
                <a:srgbClr val="0000FF"/>
              </a:solidFill>
              <a:sym typeface="Euclid Symbol" pitchFamily="18" charset="2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91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5F652F5-CA01-4A91-AD70-A2B3B3C8B1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6D699BA-3F76-4CED-8FF3-F27225CEE3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DADB515-19DF-404E-9309-B12613324A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4C693FC-8972-4A16-8945-AB2B38620F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FE5E70CC-87D8-4C86-AAD3-C1CC9C0628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CE1D6F8-EA8B-42BD-B52E-BC0A6BBDB8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19D441C-1CEE-4815-8AD1-DB5595D7D0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10E51B6-39DF-4A40-B05C-BBC34346DA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5668235-E03E-4605-947B-4EFCEE6AD8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12508</TotalTime>
  <Words>582</Words>
  <Application>Microsoft Macintosh PowerPoint</Application>
  <PresentationFormat>On-screen Show (4:3)</PresentationFormat>
  <Paragraphs>162</Paragraphs>
  <Slides>25</Slides>
  <Notes>25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1367</cp:revision>
  <cp:lastPrinted>2011-10-25T18:32:34Z</cp:lastPrinted>
  <dcterms:created xsi:type="dcterms:W3CDTF">2011-03-31T17:09:19Z</dcterms:created>
  <dcterms:modified xsi:type="dcterms:W3CDTF">2012-03-19T02:48:58Z</dcterms:modified>
</cp:coreProperties>
</file>