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990" r:id="rId2"/>
    <p:sldId id="1023" r:id="rId3"/>
    <p:sldId id="1041" r:id="rId4"/>
    <p:sldId id="1024" r:id="rId5"/>
    <p:sldId id="776" r:id="rId6"/>
    <p:sldId id="777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5" r:id="rId15"/>
    <p:sldId id="986" r:id="rId16"/>
    <p:sldId id="778" r:id="rId17"/>
    <p:sldId id="1042" r:id="rId18"/>
    <p:sldId id="1044" r:id="rId19"/>
    <p:sldId id="1043" r:id="rId20"/>
    <p:sldId id="783" r:id="rId21"/>
    <p:sldId id="798" r:id="rId22"/>
    <p:sldId id="800" r:id="rId23"/>
    <p:sldId id="801" r:id="rId24"/>
    <p:sldId id="799" r:id="rId25"/>
    <p:sldId id="1015" r:id="rId26"/>
    <p:sldId id="1029" r:id="rId27"/>
    <p:sldId id="1026" r:id="rId28"/>
    <p:sldId id="1033" r:id="rId29"/>
    <p:sldId id="1034" r:id="rId30"/>
    <p:sldId id="1035" r:id="rId31"/>
    <p:sldId id="1036" r:id="rId32"/>
    <p:sldId id="1037" r:id="rId33"/>
    <p:sldId id="1038" r:id="rId34"/>
    <p:sldId id="1039" r:id="rId35"/>
    <p:sldId id="1040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37" d="100"/>
          <a:sy n="137" d="100"/>
        </p:scale>
        <p:origin x="-912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5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18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22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</a:t>
            </a:r>
            <a:r>
              <a:rPr lang="en-US" sz="1200" dirty="0" smtClean="0">
                <a:latin typeface="Comic Sans MS" pitchFamily="66" charset="0"/>
              </a:rPr>
              <a:t>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0FECC143-FC9A-44A1-9C58-544BB3CDB2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182B41F9-81D6-4B4B-B24E-77677841A5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182B41F9-81D6-4B4B-B24E-77677841A5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0D6CA1FB-2B00-4BCF-BEED-EFC5FEA944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80B40B18-4003-40C9-9EC8-7D4ABB42AC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200" y="-1"/>
            <a:ext cx="5745144" cy="1187019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Tree equivalent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94284E41-544E-443B-BF20-3F3016A5381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C7424A53-C80F-4B5F-8DC5-4503ED6667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663214" cy="3831771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</a:t>
            </a:r>
            <a:r>
              <a:rPr lang="en-US" sz="5400" dirty="0" smtClean="0">
                <a:solidFill>
                  <a:srgbClr val="0033CC"/>
                </a:solidFill>
              </a:rPr>
              <a:t>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dirty="0" smtClean="0">
                <a:sym typeface="Euclid Symbol" pitchFamily="18" charset="2"/>
              </a:rPr>
              <a:t>lemma:</a:t>
            </a:r>
            <a:endParaRPr lang="en-US" sz="6000" i="1" dirty="0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C1F5F56B-8BAF-4761-B946-3F457091624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13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8CB76801-ECFD-4E75-B29A-84CDB3DBBAA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unique paths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0289" y="1901752"/>
            <a:ext cx="8580292" cy="309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i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C30778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between every pair of vertices.</a:t>
            </a:r>
            <a:endParaRPr kumimoji="0" lang="en-US" altLang="zh-CN" sz="6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774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25F652F5-CA01-4A91-AD70-A2B3B3C8B11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B8D01330-1CCD-420A-86D1-6B5E8890857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3389E3BE-44FC-45BE-86CD-72A24BB15DB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81CBBCE2-D853-4305-A92E-B5A9F1BA618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FB20FF73-0C0A-4D58-A285-F32197C96EE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74805E1D-9C35-44EE-9E88-65BD1991280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connected spanning </a:t>
            </a:r>
            <a:r>
              <a:rPr lang="en-US" altLang="zh-CN" sz="4400" dirty="0" smtClean="0">
                <a:ea typeface="宋体" pitchFamily="2" charset="-122"/>
              </a:rPr>
              <a:t>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min weight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660066"/>
                </a:solidFill>
              </a:rPr>
              <a:t>gray edges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0D6CA1FB-2B00-4BCF-BEED-EFC5FEA944B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B8D01330-1CCD-420A-86D1-6B5E8890857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D3A2648A-3D07-4686-9397-220DF4B6A18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0D6CA1FB-2B00-4BCF-BEED-EFC5FEA944B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94284E41-544E-443B-BF20-3F3016A5381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86EAE78E-AE76-4F1B-881B-AA2344559B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3E12B553-8430-41AF-8C37-62B9B08D63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8W.</a:t>
            </a:r>
            <a:fld id="{30AA4ED5-3637-4159-852B-97E3E69D37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756</Words>
  <Application>Microsoft Macintosh PowerPoint</Application>
  <PresentationFormat>On-screen Show (4:3)</PresentationFormat>
  <Paragraphs>269</Paragraphs>
  <Slides>35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6.042 Lecture Template</vt:lpstr>
      <vt:lpstr>PowerPoint Presentation</vt:lpstr>
      <vt:lpstr>Cycles in simple graphs</vt:lpstr>
      <vt:lpstr>Cycles in simple graphs</vt:lpstr>
      <vt:lpstr>Cycles in simple graphs</vt:lpstr>
      <vt:lpstr>Trees</vt:lpstr>
      <vt:lpstr>More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Tree equivalent</vt:lpstr>
      <vt:lpstr>Other Tree Definitions</vt:lpstr>
      <vt:lpstr>Chromatic Number</vt:lpstr>
      <vt:lpstr>unique paths</vt:lpstr>
      <vt:lpstr>Trees are 2-colorable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1387</cp:revision>
  <cp:lastPrinted>2011-10-31T19:29:30Z</cp:lastPrinted>
  <dcterms:created xsi:type="dcterms:W3CDTF">2011-03-31T17:09:19Z</dcterms:created>
  <dcterms:modified xsi:type="dcterms:W3CDTF">2012-03-19T03:02:38Z</dcterms:modified>
</cp:coreProperties>
</file>