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392" r:id="rId3"/>
    <p:sldId id="447" r:id="rId4"/>
    <p:sldId id="488" r:id="rId5"/>
    <p:sldId id="491" r:id="rId6"/>
    <p:sldId id="493" r:id="rId7"/>
    <p:sldId id="489" r:id="rId8"/>
    <p:sldId id="492" r:id="rId9"/>
    <p:sldId id="455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320" y="-640"/>
      </p:cViewPr>
      <p:guideLst>
        <p:guide orient="horz" pos="215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13</a:t>
            </a:r>
            <a:r>
              <a:rPr lang="en-US" sz="1100" dirty="0" smtClean="0">
                <a:latin typeface="Comic Sans MS" pitchFamily="66" charset="0"/>
              </a:rPr>
              <a:t>, 2015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</a:t>
            </a:r>
            <a:r>
              <a:rPr lang="en-US" sz="6600" dirty="0" smtClean="0">
                <a:latin typeface="Comic Sans MS" pitchFamily="66" charset="0"/>
              </a:rPr>
              <a:t>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The text describes a bunch of algebraic rules to prove that propositional formulas are equivalent</a:t>
            </a:r>
          </a:p>
          <a:p>
            <a:pPr algn="l"/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70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9000" y="4894977"/>
            <a:ext cx="5083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Apply to get an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79862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518872"/>
              </p:ext>
            </p:extLst>
          </p:nvPr>
        </p:nvGraphicFramePr>
        <p:xfrm>
          <a:off x="452438" y="2203450"/>
          <a:ext cx="8275637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8" name="Equation" r:id="rId6" imgW="2159000" imgH="685800" progId="Equation.DSMT4">
                  <p:embed/>
                </p:oleObj>
              </mc:Choice>
              <mc:Fallback>
                <p:oleObj name="Equation" r:id="rId6" imgW="2159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2438" y="2203450"/>
                        <a:ext cx="8275637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571022"/>
              </p:ext>
            </p:extLst>
          </p:nvPr>
        </p:nvGraphicFramePr>
        <p:xfrm>
          <a:off x="1255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5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</a:t>
            </a:r>
            <a:r>
              <a:rPr lang="en-US" sz="5400" dirty="0" smtClean="0">
                <a:latin typeface="Comic Sans MS" pitchFamily="66" charset="0"/>
              </a:rPr>
              <a:t>y on variables</a:t>
            </a:r>
          </a:p>
        </p:txBody>
      </p:sp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06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L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13295"/>
              </p:ext>
            </p:extLst>
          </p:nvPr>
        </p:nvGraphicFramePr>
        <p:xfrm>
          <a:off x="5082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2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2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The set of rules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in the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text are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if two formulas are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55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6079" y="1601332"/>
            <a:ext cx="7704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Algebraic &amp; deduction proofs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4800" dirty="0" smtClean="0">
                <a:latin typeface="Comic Sans MS" pitchFamily="66" charset="0"/>
              </a:rPr>
              <a:t> are no better than truth tables. </a:t>
            </a:r>
          </a:p>
          <a:p>
            <a:pPr algn="l"/>
            <a:r>
              <a:rPr lang="en-US" sz="48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7811</TotalTime>
  <Words>169</Words>
  <Application>Microsoft Macintosh PowerPoint</Application>
  <PresentationFormat>On-screen Show (4:3)</PresentationFormat>
  <Paragraphs>42</Paragraphs>
  <Slides>8</Slides>
  <Notes>8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6.042 Lecture Template</vt:lpstr>
      <vt:lpstr>1_6.042 Lecture Template</vt:lpstr>
      <vt:lpstr>MathType 6.0 Equation</vt:lpstr>
      <vt:lpstr>Propositional Algebra</vt:lpstr>
      <vt:lpstr>Proving Equivalence</vt:lpstr>
      <vt:lpstr>Proving Validity</vt:lpstr>
      <vt:lpstr>Algebra for Equivalence</vt:lpstr>
      <vt:lpstr>Algebra for Equivalence</vt:lpstr>
      <vt:lpstr>Algebra for Equivalence</vt:lpstr>
      <vt:lpstr>Algebra for Equivalence</vt:lpstr>
      <vt:lpstr>validity checking still inefficient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673</cp:revision>
  <cp:lastPrinted>2013-04-04T02:59:25Z</cp:lastPrinted>
  <dcterms:created xsi:type="dcterms:W3CDTF">2011-02-09T15:01:58Z</dcterms:created>
  <dcterms:modified xsi:type="dcterms:W3CDTF">2015-02-11T02:48:41Z</dcterms:modified>
</cp:coreProperties>
</file>