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6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7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8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0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1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2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23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4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25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6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7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8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9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30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31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7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>
        <p:scale>
          <a:sx n="100" d="100"/>
          <a:sy n="100" d="100"/>
        </p:scale>
        <p:origin x="-56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25.emf"/><Relationship Id="rId2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3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69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7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78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8" imgW="1257300" imgH="292100" progId="Equation.DSMT4">
                  <p:embed/>
                </p:oleObj>
              </mc:Choice>
              <mc:Fallback>
                <p:oleObj name="Equation" r:id="rId8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0" imgW="1308100" imgH="292100" progId="Equation.DSMT4">
                  <p:embed/>
                </p:oleObj>
              </mc:Choice>
              <mc:Fallback>
                <p:oleObj name="Equation" r:id="rId10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7840"/>
              </p:ext>
            </p:extLst>
          </p:nvPr>
        </p:nvGraphicFramePr>
        <p:xfrm>
          <a:off x="685800" y="1143000"/>
          <a:ext cx="75644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6" imgW="1308100" imgH="292100" progId="Equation.DSMT4">
                  <p:embed/>
                </p:oleObj>
              </mc:Choice>
              <mc:Fallback>
                <p:oleObj name="Equation" r:id="rId6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75644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20520"/>
              </p:ext>
            </p:extLst>
          </p:nvPr>
        </p:nvGraphicFramePr>
        <p:xfrm>
          <a:off x="2781300" y="29718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1300" y="29718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35145"/>
              </p:ext>
            </p:extLst>
          </p:nvPr>
        </p:nvGraphicFramePr>
        <p:xfrm>
          <a:off x="685800" y="1157288"/>
          <a:ext cx="44132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8" imgW="812800" imgH="292100" progId="Equation.DSMT4">
                  <p:embed/>
                </p:oleObj>
              </mc:Choice>
              <mc:Fallback>
                <p:oleObj name="Equation" r:id="rId8" imgW="812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1157288"/>
                        <a:ext cx="4413250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70376"/>
              </p:ext>
            </p:extLst>
          </p:nvPr>
        </p:nvGraphicFramePr>
        <p:xfrm>
          <a:off x="609600" y="10668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0668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6118"/>
              </p:ext>
            </p:extLst>
          </p:nvPr>
        </p:nvGraphicFramePr>
        <p:xfrm>
          <a:off x="2400300" y="28194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0300" y="28194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4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026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17429"/>
              </p:ext>
            </p:extLst>
          </p:nvPr>
        </p:nvGraphicFramePr>
        <p:xfrm>
          <a:off x="609600" y="10668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0668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79903"/>
              </p:ext>
            </p:extLst>
          </p:nvPr>
        </p:nvGraphicFramePr>
        <p:xfrm>
          <a:off x="2400300" y="28194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0300" y="28194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68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14469"/>
              </p:ext>
            </p:extLst>
          </p:nvPr>
        </p:nvGraphicFramePr>
        <p:xfrm>
          <a:off x="1219200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06987"/>
              </p:ext>
            </p:extLst>
          </p:nvPr>
        </p:nvGraphicFramePr>
        <p:xfrm>
          <a:off x="1071563" y="129540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9540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444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444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308</Words>
  <Application>Microsoft Macintosh PowerPoint</Application>
  <PresentationFormat>On-screen Show (4:3)</PresentationFormat>
  <Paragraphs>149</Paragraphs>
  <Slides>31</Slides>
  <Notes>31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6.042 Lecture Template</vt:lpstr>
      <vt:lpstr>Equation</vt:lpstr>
      <vt:lpstr>MathType 6.0 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476</cp:revision>
  <cp:lastPrinted>2013-03-06T19:17:33Z</cp:lastPrinted>
  <dcterms:created xsi:type="dcterms:W3CDTF">2011-03-02T01:35:54Z</dcterms:created>
  <dcterms:modified xsi:type="dcterms:W3CDTF">2015-03-05T22:39:28Z</dcterms:modified>
</cp:coreProperties>
</file>