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92" r:id="rId10"/>
    <p:sldId id="972" r:id="rId11"/>
    <p:sldId id="993" r:id="rId12"/>
    <p:sldId id="973" r:id="rId13"/>
    <p:sldId id="994" r:id="rId14"/>
    <p:sldId id="965" r:id="rId15"/>
    <p:sldId id="984" r:id="rId16"/>
    <p:sldId id="970" r:id="rId17"/>
    <p:sldId id="991" r:id="rId18"/>
    <p:sldId id="98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14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930093"/>
                </a:solidFill>
              </a:rPr>
              <a:t>Def:</a:t>
            </a:r>
            <a:r>
              <a:rPr lang="en-US" sz="5400" i="1" dirty="0" smtClean="0"/>
              <a:t> </a:t>
            </a:r>
            <a:r>
              <a:rPr lang="en-US" sz="54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0033CC"/>
                </a:solidFill>
              </a:rPr>
              <a:t>-edge connected 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</a:t>
            </a:r>
            <a:r>
              <a:rPr lang="en-US" sz="6000" dirty="0" smtClean="0"/>
              <a:t>every two vertices 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56" y="1572343"/>
            <a:ext cx="7622517" cy="3560405"/>
          </a:xfrm>
        </p:spPr>
        <p:txBody>
          <a:bodyPr/>
          <a:lstStyle/>
          <a:p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/>
              <a:t>-connected implies </a:t>
            </a:r>
          </a:p>
          <a:p>
            <a:r>
              <a:rPr lang="en-US" sz="6000" dirty="0" smtClean="0"/>
              <a:t>connected by </a:t>
            </a:r>
            <a:r>
              <a:rPr lang="en-US" sz="6000" dirty="0" smtClean="0">
                <a:solidFill>
                  <a:srgbClr val="0033CC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56495"/>
              </p:ext>
            </p:extLst>
          </p:nvPr>
        </p:nvGraphicFramePr>
        <p:xfrm>
          <a:off x="323341" y="3148282"/>
          <a:ext cx="8579218" cy="125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41" y="3148282"/>
                        <a:ext cx="8579218" cy="12564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9875" y="4342586"/>
            <a:ext cx="3180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8000" dirty="0" smtClean="0">
                <a:latin typeface="+mj-lt"/>
              </a:rPr>
              <a:t> E(</a:t>
            </a:r>
            <a:r>
              <a:rPr lang="en-US" sz="8000" dirty="0" smtClean="0">
                <a:solidFill>
                  <a:srgbClr val="0033CC"/>
                </a:solidFill>
                <a:latin typeface="+mj-lt"/>
              </a:rPr>
              <a:t>v</a:t>
            </a:r>
            <a:r>
              <a:rPr lang="en-US" sz="8000" dirty="0" smtClean="0">
                <a:latin typeface="+mj-lt"/>
              </a:rPr>
              <a:t>)</a:t>
            </a:r>
            <a:endParaRPr lang="en-US" sz="80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930093"/>
                </a:solidFill>
              </a:rPr>
              <a:t>Def:</a:t>
            </a:r>
            <a:r>
              <a:rPr lang="en-US" sz="5400" i="1" dirty="0" smtClean="0"/>
              <a:t>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12551</TotalTime>
  <Words>346</Words>
  <Application>Microsoft Macintosh PowerPoint</Application>
  <PresentationFormat>On-screen Show (4:3)</PresentationFormat>
  <Paragraphs>112</Paragraphs>
  <Slides>18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1376</cp:revision>
  <cp:lastPrinted>2012-03-19T05:11:47Z</cp:lastPrinted>
  <dcterms:created xsi:type="dcterms:W3CDTF">2011-03-31T17:09:19Z</dcterms:created>
  <dcterms:modified xsi:type="dcterms:W3CDTF">2012-03-22T22:53:23Z</dcterms:modified>
</cp:coreProperties>
</file>