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8" r:id="rId8"/>
    <p:sldId id="400" r:id="rId9"/>
    <p:sldId id="401" r:id="rId10"/>
    <p:sldId id="368" r:id="rId11"/>
    <p:sldId id="369" r:id="rId12"/>
    <p:sldId id="414" r:id="rId13"/>
    <p:sldId id="410" r:id="rId14"/>
    <p:sldId id="374" r:id="rId15"/>
    <p:sldId id="405" r:id="rId16"/>
    <p:sldId id="407" r:id="rId17"/>
    <p:sldId id="418" r:id="rId18"/>
    <p:sldId id="426" r:id="rId19"/>
    <p:sldId id="428" r:id="rId20"/>
    <p:sldId id="429" r:id="rId21"/>
    <p:sldId id="430" r:id="rId22"/>
    <p:sldId id="375" r:id="rId23"/>
    <p:sldId id="412" r:id="rId24"/>
    <p:sldId id="417" r:id="rId25"/>
    <p:sldId id="413" r:id="rId26"/>
    <p:sldId id="402" r:id="rId27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79" d="100"/>
          <a:sy n="79" d="100"/>
        </p:scale>
        <p:origin x="-9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362200"/>
            <a:ext cx="8572500" cy="23241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023AA39-47D8-49DF-8766-B653A1B18F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C5DAC-2009-4302-BE3F-4F64B63BF7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7FF40A1-BAF9-47AD-9B94-2540ACEF91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6W.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14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15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3200400" y="2362200"/>
            <a:ext cx="3810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  [0,n)    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2044700" imgH="647700" progId="Equation.DSMT4">
                  <p:embed/>
                </p:oleObj>
              </mc:Choice>
              <mc:Fallback>
                <p:oleObj name="Equation" r:id="rId6" imgW="2044700" imgH="647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2044700" imgH="812800" progId="Equation.DSMT4">
                  <p:embed/>
                </p:oleObj>
              </mc:Choice>
              <mc:Fallback>
                <p:oleObj name="Equation" r:id="rId6" imgW="2044700" imgH="812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2700" dirty="0">
                <a:sym typeface="Euclid Symbol" pitchFamily="18" charset="2"/>
              </a:rPr>
              <a:t>4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389C0C6-D6B8-4BCF-9EE6-7CFCBB0EDC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187946" cy="1768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If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 prime,</a:t>
            </a:r>
            <a:r>
              <a:rPr lang="en-US" sz="4800" dirty="0"/>
              <a:t> </a:t>
            </a:r>
            <a:r>
              <a:rPr lang="en-US" sz="5400" dirty="0">
                <a:latin typeface="Comic Sans MS" pitchFamily="66" charset="0"/>
              </a:rPr>
              <a:t>everything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5400" dirty="0">
                <a:latin typeface="Comic Sans MS" pitchFamily="66" charset="0"/>
              </a:rPr>
              <a:t>is rel. prime to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C87CF356-7DF0-4D58-87B4-D1D77D4EF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952</Words>
  <Application>Microsoft Macintosh PowerPoint</Application>
  <PresentationFormat>On-screen Show (4:3)</PresentationFormat>
  <Paragraphs>217</Paragraphs>
  <Slides>26</Slides>
  <Notes>26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PowerPoint Presentation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397</cp:revision>
  <cp:lastPrinted>2011-10-12T04:35:42Z</cp:lastPrinted>
  <dcterms:created xsi:type="dcterms:W3CDTF">2011-03-02T01:35:54Z</dcterms:created>
  <dcterms:modified xsi:type="dcterms:W3CDTF">2011-10-12T16:33:05Z</dcterms:modified>
</cp:coreProperties>
</file>