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-2288" y="-112"/>
      </p:cViewPr>
      <p:guideLst>
        <p:guide orient="horz" pos="4319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16898" y="685800"/>
            <a:ext cx="7465102" cy="5421220"/>
            <a:chOff x="3200400" y="1676400"/>
            <a:chExt cx="2763105" cy="2754426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200400" y="16764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114800" y="16764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29200" y="16764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200400" y="1676401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00400" y="2590800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200400" y="3505199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200400" y="2605581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14800" y="2605581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029200" y="2605581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220305" y="3520475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34705" y="3520475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49105" y="3520475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213670" y="4430826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128070" y="4430826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042470" y="4430826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121435" y="1676401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121435" y="2590800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121435" y="3505199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042470" y="1676401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042470" y="2590800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042470" y="3505199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963505" y="1676401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963505" y="2590800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963505" y="3505199"/>
              <a:ext cx="0" cy="914399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856916" y="3269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96042" y="31646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0.04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81800" y="32697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0.08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952" y="139276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096" y="3244334"/>
            <a:ext cx="11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1.01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5052" y="5183168"/>
            <a:ext cx="99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1.02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7240" y="139724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1.04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57682" y="139724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1.08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81900" y="136497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1.12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80346" y="32443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1.05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3452" y="509142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1.06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7682" y="32443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1.09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57682" y="509142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1.10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81900" y="32443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1.13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81900" y="512369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1.14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80947" y="2098611"/>
            <a:ext cx="86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0.01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27756" y="209861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0.05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81800" y="209861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0.09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80947" y="3901389"/>
            <a:ext cx="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0.02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27756" y="391588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0.06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81800" y="391588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0.10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45178" y="5733153"/>
            <a:ext cx="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0.03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7756" y="573315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0.07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81800" y="573315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0.11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861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Talkar</dc:creator>
  <cp:lastModifiedBy>Tanya Talkar</cp:lastModifiedBy>
  <cp:revision>6</cp:revision>
  <dcterms:created xsi:type="dcterms:W3CDTF">2015-10-19T15:44:49Z</dcterms:created>
  <dcterms:modified xsi:type="dcterms:W3CDTF">2015-10-20T18:06:09Z</dcterms:modified>
</cp:coreProperties>
</file>