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22" r:id="rId2"/>
    <p:sldId id="374" r:id="rId3"/>
    <p:sldId id="375" r:id="rId4"/>
    <p:sldId id="381" r:id="rId5"/>
    <p:sldId id="376" r:id="rId6"/>
    <p:sldId id="387" r:id="rId7"/>
    <p:sldId id="379" r:id="rId8"/>
    <p:sldId id="380" r:id="rId9"/>
    <p:sldId id="382" r:id="rId10"/>
    <p:sldId id="388" r:id="rId11"/>
    <p:sldId id="383" r:id="rId12"/>
    <p:sldId id="389" r:id="rId13"/>
    <p:sldId id="384" r:id="rId14"/>
    <p:sldId id="386" r:id="rId15"/>
    <p:sldId id="385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04" d="100"/>
          <a:sy n="104" d="100"/>
        </p:scale>
        <p:origin x="-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Counting in Poker</a:t>
            </a:r>
          </a:p>
          <a:p>
            <a:pPr algn="ctr">
              <a:spcBef>
                <a:spcPct val="0"/>
              </a:spcBef>
            </a:pP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2 Pair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then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</a:t>
            </a:r>
          </a:p>
          <a:p>
            <a:r>
              <a:rPr lang="en-US" sz="44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    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25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108622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108621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5400000" flipH="1" flipV="1">
            <a:off x="3409662" y="3526629"/>
            <a:ext cx="2172278" cy="198120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V="1">
            <a:off x="3409660" y="3562061"/>
            <a:ext cx="2172279" cy="198119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89178" y="5112603"/>
            <a:ext cx="154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A, K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0928" y="5029200"/>
            <a:ext cx="397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9237</TotalTime>
  <Words>533</Words>
  <Application>Microsoft Macintosh PowerPoint</Application>
  <PresentationFormat>On-screen Show (4:3)</PresentationFormat>
  <Paragraphs>91</Paragraphs>
  <Slides>15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1175</cp:revision>
  <cp:lastPrinted>2012-04-09T05:56:44Z</cp:lastPrinted>
  <dcterms:created xsi:type="dcterms:W3CDTF">2011-04-05T13:58:44Z</dcterms:created>
  <dcterms:modified xsi:type="dcterms:W3CDTF">2015-10-18T21:09:10Z</dcterms:modified>
</cp:coreProperties>
</file>