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97" r:id="rId26"/>
    <p:sldId id="359" r:id="rId27"/>
    <p:sldId id="369" r:id="rId28"/>
    <p:sldId id="398" r:id="rId29"/>
    <p:sldId id="370" r:id="rId30"/>
    <p:sldId id="371" r:id="rId31"/>
    <p:sldId id="368" r:id="rId32"/>
    <p:sldId id="375" r:id="rId33"/>
    <p:sldId id="376" r:id="rId34"/>
    <p:sldId id="374" r:id="rId35"/>
    <p:sldId id="351" r:id="rId36"/>
    <p:sldId id="358" r:id="rId37"/>
    <p:sldId id="396" r:id="rId38"/>
    <p:sldId id="353" r:id="rId39"/>
    <p:sldId id="354" r:id="rId40"/>
    <p:sldId id="355" r:id="rId41"/>
    <p:sldId id="356" r:id="rId42"/>
    <p:sldId id="378" r:id="rId43"/>
    <p:sldId id="379" r:id="rId44"/>
    <p:sldId id="343" r:id="rId45"/>
    <p:sldId id="344" r:id="rId46"/>
    <p:sldId id="311" r:id="rId47"/>
    <p:sldId id="312" r:id="rId48"/>
    <p:sldId id="313" r:id="rId49"/>
    <p:sldId id="314" r:id="rId50"/>
    <p:sldId id="380" r:id="rId51"/>
    <p:sldId id="317" r:id="rId52"/>
    <p:sldId id="318" r:id="rId53"/>
    <p:sldId id="319" r:id="rId54"/>
    <p:sldId id="321" r:id="rId55"/>
    <p:sldId id="322" r:id="rId56"/>
    <p:sldId id="361" r:id="rId57"/>
    <p:sldId id="346" r:id="rId58"/>
    <p:sldId id="347" r:id="rId59"/>
    <p:sldId id="350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104" y="-560"/>
      </p:cViewPr>
      <p:guideLst>
        <p:guide orient="horz" pos="2159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2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xmlns:p14="http://schemas.microsoft.com/office/powerpoint/2010/main" spd="slow" advTm="22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61" name="Equation" r:id="rId3" imgW="1066800" imgH="495300" progId="Equation.3">
                  <p:embed/>
                </p:oleObj>
              </mc:Choice>
              <mc:Fallback>
                <p:oleObj name="Equation" r:id="rId3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12940"/>
              </p:ext>
            </p:extLst>
          </p:nvPr>
        </p:nvGraphicFramePr>
        <p:xfrm>
          <a:off x="873125" y="2687638"/>
          <a:ext cx="73390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4" name="Equation" r:id="rId5" imgW="1320800" imgH="266700" progId="Equation.DSMT4">
                  <p:embed/>
                </p:oleObj>
              </mc:Choice>
              <mc:Fallback>
                <p:oleObj name="Equation" r:id="rId5" imgW="1320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2687638"/>
                        <a:ext cx="7339013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09">
        <p:fade/>
      </p:transition>
    </mc:Choice>
    <mc:Fallback xmlns="">
      <p:transition xmlns:p14="http://schemas.microsoft.com/office/powerpoint/2010/main" spd="med" advTm="2070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A60FB7"/>
                </a:solidFill>
              </a:rPr>
              <a:t>inverse image</a:t>
            </a:r>
            <a:r>
              <a:rPr lang="en-US" sz="4800" dirty="0" smtClean="0">
                <a:solidFill>
                  <a:srgbClr val="9751CB"/>
                </a:solidFill>
              </a:rPr>
              <a:t>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2527300" imgH="457200" progId="Equation.DSMT4">
                  <p:embed/>
                </p:oleObj>
              </mc:Choice>
              <mc:Fallback>
                <p:oleObj name="Equation" r:id="rId3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749300" imgH="254000" progId="Equation.DSMT4">
                  <p:embed/>
                </p:oleObj>
              </mc:Choice>
              <mc:Fallback>
                <p:oleObj name="Equation" r:id="rId5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9600" y="2463800"/>
            <a:ext cx="4724400" cy="3124200"/>
            <a:chOff x="1879600" y="2463800"/>
            <a:chExt cx="4724400" cy="31242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879600" y="3141133"/>
              <a:ext cx="4529668" cy="15832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184743"/>
      </p:ext>
    </p:extLst>
  </p:cSld>
  <p:clrMapOvr>
    <a:masterClrMapping/>
  </p:clrMapOvr>
  <p:transition xmlns:p14="http://schemas.microsoft.com/office/powerpoint/2010/main" advTm="3898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4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5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0097"/>
              </p:ext>
            </p:extLst>
          </p:nvPr>
        </p:nvGraphicFramePr>
        <p:xfrm>
          <a:off x="956204" y="1779057"/>
          <a:ext cx="7740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5"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04" y="1779057"/>
                        <a:ext cx="77406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540"/>
              </p:ext>
            </p:extLst>
          </p:nvPr>
        </p:nvGraphicFramePr>
        <p:xfrm>
          <a:off x="484185" y="1744120"/>
          <a:ext cx="8250424" cy="10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6" name="Equation" r:id="rId6" imgW="2971800" imgH="381000" progId="Equation.DSMT4">
                  <p:embed/>
                </p:oleObj>
              </mc:Choice>
              <mc:Fallback>
                <p:oleObj name="Equation" r:id="rId6" imgW="2971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5" y="1744120"/>
                        <a:ext cx="8250424" cy="10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39267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8" name="Equation" r:id="rId3" imgW="2768600" imgH="584200" progId="Equation.DSMT4">
                  <p:embed/>
                </p:oleObj>
              </mc:Choice>
              <mc:Fallback>
                <p:oleObj name="Equation" r:id="rId3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80219"/>
              </p:ext>
            </p:extLst>
          </p:nvPr>
        </p:nvGraphicFramePr>
        <p:xfrm>
          <a:off x="503768" y="1701807"/>
          <a:ext cx="82121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9" name="Equation" r:id="rId5" imgW="2959100" imgH="685800" progId="Equation.3">
                  <p:embed/>
                </p:oleObj>
              </mc:Choice>
              <mc:Fallback>
                <p:oleObj name="Equation" r:id="rId5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768" y="1701807"/>
                        <a:ext cx="8212138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5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28" name="Equation" r:id="rId3" imgW="1473200" imgH="355600" progId="Equation.DSMT4">
                  <p:embed/>
                </p:oleObj>
              </mc:Choice>
              <mc:Fallback>
                <p:oleObj name="Equation" r:id="rId3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29" name="Equation" r:id="rId5" imgW="355600" imgH="177800" progId="Equation.DSMT4">
                  <p:embed/>
                </p:oleObj>
              </mc:Choice>
              <mc:Fallback>
                <p:oleObj name="Equation" r:id="rId5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A60FB7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7" name="Equation" r:id="rId3" imgW="342900" imgH="177800" progId="Equation.DSMT4">
                    <p:embed/>
                  </p:oleObj>
                </mc:Choice>
                <mc:Fallback>
                  <p:oleObj name="Equation" r:id="rId3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8" name="Equation" r:id="rId5" imgW="2565400" imgH="457200" progId="Equation.DSMT4">
                  <p:embed/>
                </p:oleObj>
              </mc:Choice>
              <mc:Fallback>
                <p:oleObj name="Equation" r:id="rId5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987">
        <p:fade/>
      </p:transition>
    </mc:Choice>
    <mc:Fallback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0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61768"/>
              </p:ext>
            </p:extLst>
          </p:nvPr>
        </p:nvGraphicFramePr>
        <p:xfrm>
          <a:off x="101604" y="2508968"/>
          <a:ext cx="8957733" cy="91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1" name="Equation" r:id="rId5" imgW="2247900" imgH="228600" progId="Equation.3">
                  <p:embed/>
                </p:oleObj>
              </mc:Choice>
              <mc:Fallback>
                <p:oleObj name="Equation" r:id="rId5" imgW="224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4" y="2508968"/>
                        <a:ext cx="8957733" cy="910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28765"/>
              </p:ext>
            </p:extLst>
          </p:nvPr>
        </p:nvGraphicFramePr>
        <p:xfrm>
          <a:off x="643459" y="3579813"/>
          <a:ext cx="7821874" cy="23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2" name="Equation" r:id="rId7" imgW="1790700" imgH="533400" progId="Equation.DSMT4">
                  <p:embed/>
                </p:oleObj>
              </mc:Choice>
              <mc:Fallback>
                <p:oleObj name="Equation" r:id="rId7" imgW="1790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459" y="3579813"/>
                        <a:ext cx="7821874" cy="23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35955"/>
              </p:ext>
            </p:extLst>
          </p:nvPr>
        </p:nvGraphicFramePr>
        <p:xfrm>
          <a:off x="3488265" y="4216398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3" name="Equation" r:id="rId9" imgW="1079500" imgH="469900" progId="Equation.DSMT4">
                  <p:embed/>
                </p:oleObj>
              </mc:Choice>
              <mc:Fallback>
                <p:oleObj name="Equation" r:id="rId9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8265" y="4216398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45109"/>
              </p:ext>
            </p:extLst>
          </p:nvPr>
        </p:nvGraphicFramePr>
        <p:xfrm>
          <a:off x="1234011" y="3507839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4" name="Equation" r:id="rId11" imgW="406400" imgH="431800" progId="Equation.DSMT4">
                  <p:embed/>
                </p:oleObj>
              </mc:Choice>
              <mc:Fallback>
                <p:oleObj name="Equation" r:id="rId11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4011" y="3507839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26" name="Equation" r:id="rId3" imgW="1016000" imgH="215900" progId="Equation.DSMT4">
                  <p:embed/>
                </p:oleObj>
              </mc:Choice>
              <mc:Fallback>
                <p:oleObj name="Equation" r:id="rId3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27" name="Equation" r:id="rId5" imgW="2095500" imgH="355600" progId="Equation.3">
                  <p:embed/>
                </p:oleObj>
              </mc:Choice>
              <mc:Fallback>
                <p:oleObj name="Equation" r:id="rId5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5" name="Equation" r:id="rId3" imgW="2095500" imgH="355600" progId="Equation.3">
                  <p:embed/>
                </p:oleObj>
              </mc:Choice>
              <mc:Fallback>
                <p:oleObj name="Equation" r:id="rId3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82695"/>
              </p:ext>
            </p:extLst>
          </p:nvPr>
        </p:nvGraphicFramePr>
        <p:xfrm>
          <a:off x="2699857" y="4201573"/>
          <a:ext cx="3747461" cy="164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6" name="Equation" r:id="rId5" imgW="635000" imgH="279400" progId="Equation.DSMT4">
                  <p:embed/>
                </p:oleObj>
              </mc:Choice>
              <mc:Fallback>
                <p:oleObj name="Equation" r:id="rId5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857" y="4201573"/>
                        <a:ext cx="3747461" cy="1648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</a:t>
            </a:r>
            <a:r>
              <a:rPr lang="en-US" sz="4400" dirty="0" smtClean="0"/>
              <a:t>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709">
        <p:fade thruBlk="1"/>
      </p:transition>
    </mc:Choice>
    <mc:Fallback xmlns="">
      <p:transition xmlns:p14="http://schemas.microsoft.com/office/powerpoint/2010/main" spd="slow" advTm="20709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090">
        <p:fade/>
      </p:transition>
    </mc:Choice>
    <mc:Fallback>
      <p:transition xmlns:p14="http://schemas.microsoft.com/office/powerpoint/2010/main" spd="med" advTm="4409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 advTm="8083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04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05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555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6">
        <p:fade/>
      </p:transition>
    </mc:Choice>
    <mc:Fallback xmlns="">
      <p:transition xmlns:p14="http://schemas.microsoft.com/office/powerpoint/2010/main" spd="med" advTm="24686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4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345917" y="2063137"/>
            <a:ext cx="2247900" cy="830263"/>
            <a:chOff x="3345917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5917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2373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8114"/>
              </p:ext>
            </p:extLst>
          </p:nvPr>
        </p:nvGraphicFramePr>
        <p:xfrm>
          <a:off x="355601" y="2229095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8" name="Equation" r:id="rId3" imgW="1016000" imgH="355600" progId="Equation.DSMT4">
                  <p:embed/>
                </p:oleObj>
              </mc:Choice>
              <mc:Fallback>
                <p:oleObj name="Equation" r:id="rId3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1" y="2229095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59555"/>
              </p:ext>
            </p:extLst>
          </p:nvPr>
        </p:nvGraphicFramePr>
        <p:xfrm>
          <a:off x="150979" y="3630610"/>
          <a:ext cx="8722450" cy="18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9" name="Equation" r:id="rId5" imgW="2349500" imgH="508000" progId="Equation.DSMT4">
                  <p:embed/>
                </p:oleObj>
              </mc:Choice>
              <mc:Fallback>
                <p:oleObj name="Equation" r:id="rId5" imgW="2349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979" y="3630610"/>
                        <a:ext cx="8722450" cy="188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5168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24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239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475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2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3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866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11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12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13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666">
        <p:fade/>
      </p:transition>
    </mc:Choice>
    <mc:Fallback xmlns="">
      <p:transition xmlns:p14="http://schemas.microsoft.com/office/powerpoint/2010/main" spd="med" advTm="8666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02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03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04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0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1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8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9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Words>1138</Words>
  <Application>Microsoft Macintosh PowerPoint</Application>
  <PresentationFormat>On-screen Show (4:3)</PresentationFormat>
  <Paragraphs>520</Paragraphs>
  <Slides>59</Slides>
  <Notes>32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1_Custom Design</vt:lpstr>
      <vt:lpstr>Microsoft Equation</vt:lpstr>
      <vt:lpstr>Equation</vt:lpstr>
      <vt:lpstr>MathType 6.0 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462</cp:revision>
  <cp:lastPrinted>2012-02-20T04:28:08Z</cp:lastPrinted>
  <dcterms:created xsi:type="dcterms:W3CDTF">2011-02-14T14:12:51Z</dcterms:created>
  <dcterms:modified xsi:type="dcterms:W3CDTF">2012-02-20T05:50:07Z</dcterms:modified>
</cp:coreProperties>
</file>