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2" d="100"/>
          <a:sy n="142" d="100"/>
        </p:scale>
        <p:origin x="-120" y="-128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degrees.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degrees.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5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7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8588" y="1382713"/>
            <a:ext cx="3490912" cy="2127250"/>
            <a:chOff x="5208588" y="1382713"/>
            <a:chExt cx="3490912" cy="2127250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5208588" y="1382713"/>
              <a:ext cx="349091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5467350" y="26717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6991350" y="2214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8286750" y="25955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6991350" y="3281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5662613" y="2247900"/>
              <a:ext cx="1362075" cy="6191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5581650" y="2900363"/>
              <a:ext cx="152400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7105650" y="2443163"/>
              <a:ext cx="0" cy="838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7105650" y="2790825"/>
              <a:ext cx="1214437" cy="490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5529263" y="2082800"/>
            <a:ext cx="3086100" cy="1536700"/>
            <a:chOff x="5529263" y="2082800"/>
            <a:chExt cx="3086100" cy="1536700"/>
          </a:xfrm>
        </p:grpSpPr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8043863" y="2082800"/>
              <a:ext cx="571500" cy="596900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5529263" y="2921000"/>
              <a:ext cx="1447800" cy="69850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 dirty="0"/>
                <a:t> </a:t>
              </a:r>
              <a:r>
                <a:rPr lang="en-US" sz="4400" b="1" dirty="0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 dirty="0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400093" y="4270311"/>
            <a:ext cx="1860052" cy="1820133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430094" y="4250310"/>
            <a:ext cx="1960053" cy="1800131"/>
          </a:xfrm>
          <a:prstGeom prst="line">
            <a:avLst/>
          </a:prstGeom>
          <a:noFill/>
          <a:ln w="539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degrees.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degrees.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26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</TotalTime>
  <Words>379</Words>
  <Application>Microsoft Macintosh PowerPoint</Application>
  <PresentationFormat>On-screen Show (4:3)</PresentationFormat>
  <Paragraphs>106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1245</cp:revision>
  <cp:lastPrinted>2011-03-16T04:48:43Z</cp:lastPrinted>
  <dcterms:created xsi:type="dcterms:W3CDTF">2011-03-16T04:45:34Z</dcterms:created>
  <dcterms:modified xsi:type="dcterms:W3CDTF">2013-03-19T18:26:32Z</dcterms:modified>
</cp:coreProperties>
</file>