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48" r:id="rId10"/>
    <p:sldId id="312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353" r:id="rId21"/>
    <p:sldId id="347" r:id="rId22"/>
    <p:sldId id="264" r:id="rId23"/>
    <p:sldId id="354" r:id="rId24"/>
    <p:sldId id="288" r:id="rId25"/>
    <p:sldId id="319" r:id="rId26"/>
    <p:sldId id="320" r:id="rId27"/>
    <p:sldId id="308" r:id="rId28"/>
    <p:sldId id="298" r:id="rId29"/>
    <p:sldId id="342" r:id="rId30"/>
    <p:sldId id="289" r:id="rId31"/>
    <p:sldId id="302" r:id="rId32"/>
    <p:sldId id="266" r:id="rId33"/>
    <p:sldId id="339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776" y="-160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7648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17950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5-10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overview by team coach, then</a:t>
            </a:r>
            <a:endParaRPr lang="en-US" sz="5400" dirty="0" smtClean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latin typeface="Comic Sans MS" pitchFamily="66" charset="0"/>
              </a:rPr>
              <a:t>team coach </a:t>
            </a:r>
            <a:r>
              <a:rPr lang="en-US" sz="6000" dirty="0" smtClean="0">
                <a:latin typeface="Comic Sans MS" pitchFamily="66" charset="0"/>
              </a:rPr>
              <a:t>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9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7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8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0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</a:t>
            </a:r>
            <a:r>
              <a:rPr lang="en-US" dirty="0" smtClean="0"/>
              <a:t>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B21DD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68301" y="1380677"/>
            <a:ext cx="8369300" cy="432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videos, slides, online questions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on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Friday midnight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" y="2910610"/>
            <a:ext cx="9017004" cy="1026390"/>
          </a:xfrm>
        </p:spPr>
        <p:txBody>
          <a:bodyPr/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2-s14-stellar@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csail.mit.ed</a:t>
            </a: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3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</a:t>
            </a:r>
            <a:r>
              <a:rPr lang="en-US" sz="4800" dirty="0" smtClean="0">
                <a:latin typeface="Comic Sans MS" pitchFamily="66" charset="0"/>
              </a:rPr>
              <a:t>1, </a:t>
            </a:r>
            <a:r>
              <a:rPr lang="en-US" sz="4800" dirty="0" smtClean="0">
                <a:latin typeface="Comic Sans MS" pitchFamily="66" charset="0"/>
              </a:rPr>
              <a:t>slide </a:t>
            </a:r>
            <a:r>
              <a:rPr lang="en-US" sz="4800" dirty="0">
                <a:latin typeface="Comic Sans MS" pitchFamily="66" charset="0"/>
              </a:rPr>
              <a:t>video </a:t>
            </a:r>
            <a:r>
              <a:rPr lang="en-US" sz="4800" dirty="0" smtClean="0">
                <a:latin typeface="Comic Sans MS" pitchFamily="66" charset="0"/>
              </a:rPr>
              <a:t>  	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next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</a:t>
            </a:r>
            <a:r>
              <a:rPr lang="en-US" sz="4000" dirty="0" smtClean="0"/>
              <a:t>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</a:t>
            </a:r>
            <a:r>
              <a:rPr lang="en-US" sz="4000" dirty="0" smtClean="0">
                <a:solidFill>
                  <a:srgbClr val="0000FF"/>
                </a:solidFill>
              </a:rPr>
              <a:t>midterms</a:t>
            </a:r>
            <a:r>
              <a:rPr lang="en-US" sz="4000" dirty="0" smtClean="0"/>
              <a:t>, </a:t>
            </a:r>
            <a:r>
              <a:rPr lang="en-US" sz="4000" dirty="0" smtClean="0"/>
              <a:t>80 min. </a:t>
            </a:r>
            <a:r>
              <a:rPr lang="en-US" sz="4000" dirty="0" smtClean="0"/>
              <a:t>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6652</TotalTime>
  <Words>976</Words>
  <Application>Microsoft Macintosh PowerPoint</Application>
  <PresentationFormat>On-screen Show (4:3)</PresentationFormat>
  <Paragraphs>253</Paragraphs>
  <Slides>33</Slides>
  <Notes>28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Equation</vt:lpstr>
      <vt:lpstr>MathType 6.0 Equation</vt:lpstr>
      <vt:lpstr>Mathematics for Computer Science 6.042J/18.062J</vt:lpstr>
      <vt:lpstr>Mathematics for Computer Science 6.042J/18.062J</vt:lpstr>
      <vt:lpstr>Stellar Web site</vt:lpstr>
      <vt:lpstr>6.042r Website</vt:lpstr>
      <vt:lpstr>Session/Table changes</vt:lpstr>
      <vt:lpstr>Quick Summary</vt:lpstr>
      <vt:lpstr>Vocabulary</vt:lpstr>
      <vt:lpstr>Reading Assignment</vt:lpstr>
      <vt:lpstr>How the Class Works</vt:lpstr>
      <vt:lpstr>Active learning in Teams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461</cp:revision>
  <cp:lastPrinted>2014-02-05T01:51:37Z</cp:lastPrinted>
  <dcterms:created xsi:type="dcterms:W3CDTF">2011-02-02T02:45:17Z</dcterms:created>
  <dcterms:modified xsi:type="dcterms:W3CDTF">2014-02-05T02:19:40Z</dcterms:modified>
</cp:coreProperties>
</file>