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Microsoft_Equation3.bin"/><Relationship Id="rId13" Type="http://schemas.openxmlformats.org/officeDocument/2006/relationships/image" Target="../media/image7.emf"/><Relationship Id="rId14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5.emf"/><Relationship Id="rId10" Type="http://schemas.openxmlformats.org/officeDocument/2006/relationships/oleObject" Target="../embeddings/Microsoft_Equation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12,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173" y="1639984"/>
            <a:ext cx="8678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State the strongest asymptotic relation (O(</a:t>
            </a:r>
            <a:r>
              <a:rPr lang="en-US" sz="3600" dirty="0" smtClean="0"/>
              <a:t>), o(), ~,    ) </a:t>
            </a:r>
            <a:r>
              <a:rPr lang="en-US" sz="3600" dirty="0" smtClean="0"/>
              <a:t>between the following 2 pairs </a:t>
            </a:r>
            <a:r>
              <a:rPr lang="en-US" sz="3600" dirty="0"/>
              <a:t>of </a:t>
            </a:r>
            <a:r>
              <a:rPr lang="en-US" sz="3600" dirty="0" smtClean="0"/>
              <a:t>relations </a:t>
            </a:r>
            <a:r>
              <a:rPr lang="en-US" sz="3600" dirty="0"/>
              <a:t>(f =o(g) is stronger than f=O(g), and </a:t>
            </a:r>
            <a:r>
              <a:rPr lang="en-US" sz="3600" dirty="0" err="1"/>
              <a:t>f~g</a:t>
            </a:r>
            <a:r>
              <a:rPr lang="en-US" sz="3600" dirty="0"/>
              <a:t> is </a:t>
            </a:r>
            <a:r>
              <a:rPr lang="en-US" sz="3600" dirty="0" smtClean="0"/>
              <a:t>stronger </a:t>
            </a:r>
            <a:r>
              <a:rPr lang="en-US" sz="3600" dirty="0"/>
              <a:t>than f = </a:t>
            </a:r>
            <a:r>
              <a:rPr lang="en-US" sz="3600" dirty="0" smtClean="0"/>
              <a:t>   (</a:t>
            </a:r>
            <a:r>
              <a:rPr lang="en-US" sz="3600" dirty="0"/>
              <a:t>g</a:t>
            </a:r>
            <a:r>
              <a:rPr lang="en-US" sz="3600" dirty="0" smtClean="0"/>
              <a:t>)</a:t>
            </a:r>
            <a:r>
              <a:rPr lang="en-US" sz="3600" dirty="0" smtClean="0"/>
              <a:t>):</a:t>
            </a:r>
            <a:endParaRPr lang="en-US" sz="36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408717"/>
              </p:ext>
            </p:extLst>
          </p:nvPr>
        </p:nvGraphicFramePr>
        <p:xfrm>
          <a:off x="1055447" y="4233443"/>
          <a:ext cx="2438848" cy="93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596900" imgH="228600" progId="Equation.3">
                  <p:embed/>
                </p:oleObj>
              </mc:Choice>
              <mc:Fallback>
                <p:oleObj name="Equation" r:id="rId5" imgW="59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447" y="4233443"/>
                        <a:ext cx="2438848" cy="934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173" y="4336473"/>
            <a:ext cx="68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1)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173" y="5293591"/>
            <a:ext cx="78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91031"/>
              </p:ext>
            </p:extLst>
          </p:nvPr>
        </p:nvGraphicFramePr>
        <p:xfrm>
          <a:off x="1055447" y="5202683"/>
          <a:ext cx="2438848" cy="93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447" y="5202683"/>
                        <a:ext cx="2438848" cy="934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71846"/>
              </p:ext>
            </p:extLst>
          </p:nvPr>
        </p:nvGraphicFramePr>
        <p:xfrm>
          <a:off x="3859067" y="4336473"/>
          <a:ext cx="2181367" cy="8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8" imgW="533400" imgH="203200" progId="Equation.3">
                  <p:embed/>
                </p:oleObj>
              </mc:Choice>
              <mc:Fallback>
                <p:oleObj name="Equation" r:id="rId8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9067" y="4336473"/>
                        <a:ext cx="2181367" cy="83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3898"/>
              </p:ext>
            </p:extLst>
          </p:nvPr>
        </p:nvGraphicFramePr>
        <p:xfrm>
          <a:off x="3859067" y="5167470"/>
          <a:ext cx="2392795" cy="95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0" imgW="571500" imgH="228600" progId="Equation.3">
                  <p:embed/>
                </p:oleObj>
              </mc:Choice>
              <mc:Fallback>
                <p:oleObj name="Equation" r:id="rId10" imgW="571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9067" y="5167470"/>
                        <a:ext cx="2392795" cy="957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58318"/>
              </p:ext>
            </p:extLst>
          </p:nvPr>
        </p:nvGraphicFramePr>
        <p:xfrm>
          <a:off x="1493982" y="2277917"/>
          <a:ext cx="445655" cy="5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2" imgW="152400" imgH="177800" progId="Equation.3">
                  <p:embed/>
                </p:oleObj>
              </mc:Choice>
              <mc:Fallback>
                <p:oleObj name="Equation" r:id="rId12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3982" y="2277917"/>
                        <a:ext cx="445655" cy="519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85935"/>
              </p:ext>
            </p:extLst>
          </p:nvPr>
        </p:nvGraphicFramePr>
        <p:xfrm>
          <a:off x="4490808" y="3346450"/>
          <a:ext cx="515878" cy="60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4" imgW="152400" imgH="177800" progId="Equation.3">
                  <p:embed/>
                </p:oleObj>
              </mc:Choice>
              <mc:Fallback>
                <p:oleObj name="Equation" r:id="rId14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0808" y="3346450"/>
                        <a:ext cx="515878" cy="60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65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6.042 Lecture Template</vt:lpstr>
      <vt:lpstr>Equation</vt:lpstr>
      <vt:lpstr>Microsoft 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15</cp:revision>
  <cp:lastPrinted>2013-04-05T21:03:36Z</cp:lastPrinted>
  <dcterms:created xsi:type="dcterms:W3CDTF">2013-04-05T15:54:17Z</dcterms:created>
  <dcterms:modified xsi:type="dcterms:W3CDTF">2013-04-09T18:33:25Z</dcterms:modified>
</cp:coreProperties>
</file>