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8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524" r:id="rId2"/>
    <p:sldId id="497" r:id="rId3"/>
    <p:sldId id="498" r:id="rId4"/>
    <p:sldId id="506" r:id="rId5"/>
    <p:sldId id="502" r:id="rId6"/>
    <p:sldId id="561" r:id="rId7"/>
    <p:sldId id="510" r:id="rId8"/>
    <p:sldId id="559" r:id="rId9"/>
    <p:sldId id="560" r:id="rId10"/>
    <p:sldId id="511" r:id="rId11"/>
    <p:sldId id="563" r:id="rId12"/>
    <p:sldId id="564" r:id="rId13"/>
    <p:sldId id="565" r:id="rId14"/>
    <p:sldId id="567" r:id="rId15"/>
    <p:sldId id="566" r:id="rId16"/>
    <p:sldId id="568" r:id="rId17"/>
    <p:sldId id="569" r:id="rId18"/>
    <p:sldId id="57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3" autoAdjust="0"/>
    <p:restoredTop sz="98581" autoAdjust="0"/>
  </p:normalViewPr>
  <p:slideViewPr>
    <p:cSldViewPr showGuides="1">
      <p:cViewPr varScale="1">
        <p:scale>
          <a:sx n="124" d="100"/>
          <a:sy n="124" d="100"/>
        </p:scale>
        <p:origin x="-104" y="-41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>
                <a:solidFill>
                  <a:schemeClr val="tx2"/>
                </a:solidFill>
                <a:latin typeface="Comic Sans MS" pitchFamily="66" charset="0"/>
              </a:rPr>
              <a:t>E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--problem in book</a:t>
            </a:r>
          </a:p>
          <a:p>
            <a:r>
              <a:rPr lang="en-US" sz="6000" dirty="0" smtClean="0">
                <a:latin typeface="Comic Sans MS" pitchFamily="66" charset="0"/>
              </a:rPr>
              <a:t>binomial </a:t>
            </a:r>
            <a:r>
              <a:rPr lang="en-US" sz="6000" dirty="0" smtClean="0">
                <a:latin typeface="Comic Sans MS" pitchFamily="66" charset="0"/>
              </a:rPr>
              <a:t>counting: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16219"/>
              </p:ext>
            </p:extLst>
          </p:nvPr>
        </p:nvGraphicFramePr>
        <p:xfrm>
          <a:off x="111125" y="1219200"/>
          <a:ext cx="8880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4" name="Equation" r:id="rId4" imgW="2159000" imgH="533400" progId="Equation.3">
                  <p:embed/>
                </p:oleObj>
              </mc:Choice>
              <mc:Fallback>
                <p:oleObj name="Equation" r:id="rId4" imgW="215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" y="1219200"/>
                        <a:ext cx="8880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80785"/>
              </p:ext>
            </p:extLst>
          </p:nvPr>
        </p:nvGraphicFramePr>
        <p:xfrm>
          <a:off x="152400" y="3498714"/>
          <a:ext cx="8763000" cy="183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5" name="Equation" r:id="rId6" imgW="2552700" imgH="533400" progId="Equation.DSMT4">
                  <p:embed/>
                </p:oleObj>
              </mc:Choice>
              <mc:Fallback>
                <p:oleObj name="Equation" r:id="rId6" imgW="2552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498714"/>
                        <a:ext cx="8763000" cy="183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605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4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093"/>
              </p:ext>
            </p:extLst>
          </p:nvPr>
        </p:nvGraphicFramePr>
        <p:xfrm>
          <a:off x="2286000" y="3733800"/>
          <a:ext cx="5588000" cy="25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5" name="Equation" r:id="rId6" imgW="1181100" imgH="533400" progId="Equation.DSMT4">
                  <p:embed/>
                </p:oleObj>
              </mc:Choice>
              <mc:Fallback>
                <p:oleObj name="Equation" r:id="rId6" imgW="1181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5588000" cy="252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8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17840"/>
              </p:ext>
            </p:extLst>
          </p:nvPr>
        </p:nvGraphicFramePr>
        <p:xfrm>
          <a:off x="381000" y="3294194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0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294194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29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1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0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92745"/>
              </p:ext>
            </p:extLst>
          </p:nvPr>
        </p:nvGraphicFramePr>
        <p:xfrm>
          <a:off x="1587492" y="3962400"/>
          <a:ext cx="61849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1" name="Equation" r:id="rId9" imgW="1397000" imgH="533400" progId="Equation.DSMT4">
                  <p:embed/>
                </p:oleObj>
              </mc:Choice>
              <mc:Fallback>
                <p:oleObj name="Equation" r:id="rId9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492" y="3962400"/>
                        <a:ext cx="61849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1677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4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5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6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73892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8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9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0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78512"/>
              </p:ext>
            </p:extLst>
          </p:nvPr>
        </p:nvGraphicFramePr>
        <p:xfrm>
          <a:off x="304800" y="32004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5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2004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0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1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1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2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9878</TotalTime>
  <Words>313</Words>
  <Application>Microsoft Macintosh PowerPoint</Application>
  <PresentationFormat>On-screen Show (4:3)</PresentationFormat>
  <Paragraphs>91</Paragraphs>
  <Slides>18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6.042 Lecture Template</vt:lpstr>
      <vt:lpstr>Equation</vt:lpstr>
      <vt:lpstr>Microsoft Equation</vt:lpstr>
      <vt:lpstr>MathType 6.0 Equation</vt:lpstr>
      <vt:lpstr>PowerPoint Presentation</vt:lpstr>
      <vt:lpstr>Sum Rule</vt:lpstr>
      <vt:lpstr>Sum Rule</vt:lpstr>
      <vt:lpstr>Inclusion-Exclusion</vt:lpstr>
      <vt:lpstr>Inclusion-Exclusion (3 Sets)</vt:lpstr>
      <vt:lpstr>Inclusion-Exclusion</vt:lpstr>
      <vt:lpstr>Incl-Excl:“Obvious”?</vt:lpstr>
      <vt:lpstr>Inclusion-Exclusion</vt:lpstr>
      <vt:lpstr>Inclusion-Exclusion</vt:lpstr>
      <vt:lpstr>Incl-Excl Formula: Proofs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1732</cp:revision>
  <cp:lastPrinted>2012-04-20T12:04:58Z</cp:lastPrinted>
  <dcterms:created xsi:type="dcterms:W3CDTF">2011-04-15T20:23:54Z</dcterms:created>
  <dcterms:modified xsi:type="dcterms:W3CDTF">2013-04-09T02:48:57Z</dcterms:modified>
</cp:coreProperties>
</file>