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3.bin" ContentType="application/vnd.openxmlformats-officedocument.oleObject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1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524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88501" autoAdjust="0"/>
  </p:normalViewPr>
  <p:slideViewPr>
    <p:cSldViewPr showGuides="1">
      <p:cViewPr varScale="1">
        <p:scale>
          <a:sx n="110" d="100"/>
          <a:sy n="110" d="100"/>
        </p:scale>
        <p:origin x="-15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0FF02EB-D1D4-4FAF-AA08-3524FCCD24C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1" name="Equation" r:id="rId4" imgW="1257120" imgH="457200" progId="Equation.DSMT4">
                  <p:embed/>
                </p:oleObj>
              </mc:Choice>
              <mc:Fallback>
                <p:oleObj name="Equation" r:id="rId4" imgW="125712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746141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CFB4505-5DEB-491F-BE7C-4DE5D56D6CF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A7976DA-D173-4661-9B1A-1336E57E620A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BD7755F-1779-4BC3-A62F-28E758764DA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569BDCB-22FD-4303-A204-DED67BB0A5D1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</a:rPr>
              <a:t>    </a:t>
            </a:r>
            <a:r>
              <a:rPr lang="en-US" sz="5400" dirty="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 dirty="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 dirty="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 dirty="0">
                <a:latin typeface="Comic Sans MS" pitchFamily="66" charset="0"/>
              </a:rPr>
              <a:t>{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 dirty="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DEFD96A-A3B1-44C5-9DCC-DF51A7BA84D6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4CFA408-5106-45DE-A573-F23A99EB07A0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97B727E-85D9-4D75-9F41-49236FB01EF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67473EA-F42D-4AA1-82FF-930CBD07F711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5" name="Equation" r:id="rId9" imgW="508000" imgH="406400" progId="Equation.DSMT4">
                  <p:embed/>
                </p:oleObj>
              </mc:Choice>
              <mc:Fallback>
                <p:oleObj name="Equation" r:id="rId9" imgW="508000" imgH="406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35150"/>
                        <a:ext cx="205740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53DBC806-5CDC-4452-B203-0326A7A2319F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8" name="Equation" r:id="rId4" imgW="1002960" imgH="406080" progId="Equation.DSMT4">
                  <p:embed/>
                </p:oleObj>
              </mc:Choice>
              <mc:Fallback>
                <p:oleObj name="Equation" r:id="rId4" imgW="1002960" imgH="4060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743200"/>
                        <a:ext cx="34766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9" name="Equation" r:id="rId6" imgW="1104840" imgH="457200" progId="Equation.DSMT4">
                  <p:embed/>
                </p:oleObj>
              </mc:Choice>
              <mc:Fallback>
                <p:oleObj name="Equation" r:id="rId6" imgW="110484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630613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7BAA29C-9724-4A4B-80F5-1E7A18906EA2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1" name="Equation" r:id="rId4" imgW="1028700" imgH="482600" progId="Equation.DSMT4">
                  <p:embed/>
                </p:oleObj>
              </mc:Choice>
              <mc:Fallback>
                <p:oleObj name="Equation" r:id="rId4" imgW="1028700" imgH="482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019300"/>
                        <a:ext cx="4422775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12EA255-FF37-4875-AE59-239BFBDC82D5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ED4FA4E-F318-4D4A-92AF-ADBE4E4006AD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CF6C6ACF-554E-4571-91F7-53727E6D932A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5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11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14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18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19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20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3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24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5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6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C0728D2-3EB1-419D-96B7-3DC9770C9B9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8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14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7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18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1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25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6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1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499744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99746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9974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99749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499750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99753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99754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499757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59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0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95F3C2-642C-4FC4-8AB0-615EB7B31C2B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73B5DA3-1AC0-438F-B9CB-5F198C9AF33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774967B-D519-47FD-BF5E-4563B7BD084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5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5" name="Equation" r:id="rId9" imgW="1397000" imgH="228600" progId="Equation.DSMT4">
                  <p:embed/>
                </p:oleObj>
              </mc:Choice>
              <mc:Fallback>
                <p:oleObj name="Equation" r:id="rId9" imgW="1397000" imgH="228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71650"/>
                        <a:ext cx="4886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11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ECF142E-936D-483D-BFC6-A4BC4E02572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9765</TotalTime>
  <Words>670</Words>
  <Application>Microsoft Macintosh PowerPoint</Application>
  <PresentationFormat>On-screen Show (4:3)</PresentationFormat>
  <Paragraphs>164</Paragraphs>
  <Slides>21</Slides>
  <Notes>21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6.042 Lecture Template</vt:lpstr>
      <vt:lpstr>Equation</vt:lpstr>
      <vt:lpstr>PowerPoint Presentation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1709</cp:revision>
  <cp:lastPrinted>2012-04-20T09:30:10Z</cp:lastPrinted>
  <dcterms:created xsi:type="dcterms:W3CDTF">2011-04-15T20:23:54Z</dcterms:created>
  <dcterms:modified xsi:type="dcterms:W3CDTF">2013-04-08T22:28:08Z</dcterms:modified>
</cp:coreProperties>
</file>