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444" autoAdjust="0"/>
    <p:restoredTop sz="88501" autoAdjust="0"/>
  </p:normalViewPr>
  <p:slideViewPr>
    <p:cSldViewPr showGuides="1">
      <p:cViewPr varScale="1">
        <p:scale>
          <a:sx n="118" d="100"/>
          <a:sy n="118" d="100"/>
        </p:scale>
        <p:origin x="-2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Magic Trick</a:t>
            </a:r>
            <a:endParaRPr lang="en-US" sz="6600" b="1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6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746141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0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0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1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6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0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71650"/>
                        <a:ext cx="488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9750</TotalTime>
  <Words>670</Words>
  <Application>Microsoft Macintosh PowerPoint</Application>
  <PresentationFormat>On-screen Show (4:3)</PresentationFormat>
  <Paragraphs>164</Paragraphs>
  <Slides>21</Slides>
  <Notes>21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6.042 Lecture Template</vt:lpstr>
      <vt:lpstr>Equation</vt:lpstr>
      <vt:lpstr>PowerPoint Presentation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1707</cp:revision>
  <cp:lastPrinted>2012-04-20T09:30:10Z</cp:lastPrinted>
  <dcterms:created xsi:type="dcterms:W3CDTF">2011-04-15T20:23:54Z</dcterms:created>
  <dcterms:modified xsi:type="dcterms:W3CDTF">2012-04-20T09:31:45Z</dcterms:modified>
</cp:coreProperties>
</file>