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22" r:id="rId2"/>
    <p:sldId id="433" r:id="rId3"/>
    <p:sldId id="427" r:id="rId4"/>
    <p:sldId id="436" r:id="rId5"/>
    <p:sldId id="431" r:id="rId6"/>
    <p:sldId id="429" r:id="rId7"/>
    <p:sldId id="432" r:id="rId8"/>
    <p:sldId id="430" r:id="rId9"/>
    <p:sldId id="434" r:id="rId10"/>
    <p:sldId id="437" r:id="rId11"/>
    <p:sldId id="438" r:id="rId12"/>
    <p:sldId id="439" r:id="rId13"/>
    <p:sldId id="440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344" y="-13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predict.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14763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8044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180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137160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65222"/>
              </p:ext>
            </p:extLst>
          </p:nvPr>
        </p:nvGraphicFramePr>
        <p:xfrm>
          <a:off x="898525" y="243840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43840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4116"/>
              </p:ext>
            </p:extLst>
          </p:nvPr>
        </p:nvGraphicFramePr>
        <p:xfrm>
          <a:off x="514350" y="434340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34340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/>
              <a:t>Do 50 tests with 98% confidence, but only report the one that shows positive.</a:t>
            </a:r>
          </a:p>
          <a:p>
            <a:r>
              <a:rPr lang="en-US" sz="4800" dirty="0" smtClean="0"/>
              <a:t>Silly to assert confidence in that one report.</a:t>
            </a:r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648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Ask </a:t>
            </a:r>
            <a:r>
              <a:rPr lang="en-US" sz="4800" dirty="0"/>
              <a:t>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 smtClean="0"/>
              <a:t>outcome?  </a:t>
            </a:r>
            <a:r>
              <a:rPr lang="en-US" sz="4800" dirty="0"/>
              <a:t>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2</a:t>
            </a:r>
            <a:r>
              <a:rPr lang="en-US" sz="4400" b="1" dirty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(0.1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)%)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98%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predict.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032920"/>
              </p:ext>
            </p:extLst>
          </p:nvPr>
        </p:nvGraphicFramePr>
        <p:xfrm>
          <a:off x="1333500" y="29273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9273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12021</TotalTime>
  <Words>366</Words>
  <Application>Microsoft Macintosh PowerPoint</Application>
  <PresentationFormat>On-screen Show (4:3)</PresentationFormat>
  <Paragraphs>78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1337</cp:revision>
  <cp:lastPrinted>2016-04-22T18:51:20Z</cp:lastPrinted>
  <dcterms:created xsi:type="dcterms:W3CDTF">2011-04-05T13:58:44Z</dcterms:created>
  <dcterms:modified xsi:type="dcterms:W3CDTF">2016-04-28T14:43:14Z</dcterms:modified>
</cp:coreProperties>
</file>