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462" r:id="rId2"/>
    <p:sldId id="599" r:id="rId3"/>
    <p:sldId id="674" r:id="rId4"/>
    <p:sldId id="675" r:id="rId5"/>
    <p:sldId id="665" r:id="rId6"/>
    <p:sldId id="672" r:id="rId7"/>
    <p:sldId id="707" r:id="rId8"/>
    <p:sldId id="706" r:id="rId9"/>
    <p:sldId id="677" r:id="rId10"/>
    <p:sldId id="708" r:id="rId11"/>
    <p:sldId id="705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4" r:id="rId21"/>
    <p:sldId id="678" r:id="rId22"/>
    <p:sldId id="681" r:id="rId23"/>
    <p:sldId id="682" r:id="rId24"/>
    <p:sldId id="688" r:id="rId25"/>
    <p:sldId id="689" r:id="rId26"/>
    <p:sldId id="690" r:id="rId27"/>
  </p:sldIdLst>
  <p:sldSz cx="9144000" cy="6858000" type="letter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2" d="100"/>
          <a:sy n="112" d="100"/>
        </p:scale>
        <p:origin x="-56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1118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  <a:r>
              <a:rPr lang="en-US" sz="5400" dirty="0"/>
              <a:t> </a:t>
            </a:r>
            <a:r>
              <a:rPr lang="en-US" sz="5400" dirty="0" smtClean="0"/>
              <a:t>Then </a:t>
            </a:r>
            <a:r>
              <a:rPr lang="en-US" sz="5400" dirty="0" smtClean="0"/>
              <a:t>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</a:t>
            </a:r>
            <a:r>
              <a:rPr lang="en-US" sz="5400" dirty="0" smtClean="0"/>
              <a:t>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</a:t>
            </a:r>
            <a:r>
              <a:rPr lang="en-US" sz="4800" dirty="0" smtClean="0"/>
              <a:t>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09218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4290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09711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 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 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 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Macintosh PowerPoint</Application>
  <PresentationFormat>Letter Paper (8.5x11 in)</PresentationFormat>
  <Paragraphs>165</Paragraphs>
  <Slides>26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2017-04-02T22:32:26Z</dcterms:modified>
</cp:coreProperties>
</file>