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8" r:id="rId3"/>
    <p:sldId id="292" r:id="rId4"/>
    <p:sldId id="269" r:id="rId5"/>
    <p:sldId id="270" r:id="rId6"/>
    <p:sldId id="274" r:id="rId7"/>
    <p:sldId id="271" r:id="rId8"/>
    <p:sldId id="293" r:id="rId9"/>
    <p:sldId id="290" r:id="rId10"/>
    <p:sldId id="360" r:id="rId11"/>
    <p:sldId id="276" r:id="rId12"/>
    <p:sldId id="275" r:id="rId13"/>
    <p:sldId id="364" r:id="rId14"/>
    <p:sldId id="286" r:id="rId15"/>
    <p:sldId id="375" r:id="rId16"/>
    <p:sldId id="277" r:id="rId1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44" y="-23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Independence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0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9480264-560C-4B6D-AA11-2CFC3B5E164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</a:t>
            </a:r>
            <a:r>
              <a:rPr lang="en-US" sz="5400" dirty="0" smtClean="0">
                <a:solidFill>
                  <a:srgbClr val="660066"/>
                </a:solidFill>
              </a:rPr>
              <a:t>mutually </a:t>
            </a:r>
            <a:r>
              <a:rPr lang="en-US" sz="5400" dirty="0" err="1" smtClean="0">
                <a:solidFill>
                  <a:srgbClr val="660066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500" y="903288"/>
            <a:ext cx="8750300" cy="5281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Alternatively: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Pr</a:t>
            </a:r>
            <a:r>
              <a:rPr lang="en-US" sz="6000" dirty="0" smtClean="0"/>
              <a:t>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b="1" dirty="0" smtClean="0">
                <a:solidFill>
                  <a:schemeClr val="accent4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D91466-0C9A-4B09-A15B-A12F4B3C9D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225425"/>
            <a:ext cx="7670800" cy="8032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3333FF"/>
                </a:solidFill>
              </a:rPr>
              <a:t>k</a:t>
            </a:r>
            <a:r>
              <a:rPr lang="en-US" dirty="0">
                <a:solidFill>
                  <a:srgbClr val="006600"/>
                </a:solidFill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way </a:t>
            </a:r>
            <a:r>
              <a:rPr lang="en-US" dirty="0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2100" y="1587500"/>
            <a:ext cx="8559800" cy="370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b="1" dirty="0" err="1" smtClean="0">
                <a:solidFill>
                  <a:srgbClr val="3333FF"/>
                </a:solidFill>
              </a:rPr>
              <a:t>k</a:t>
            </a:r>
            <a:r>
              <a:rPr lang="en-US" sz="5400" b="1" dirty="0" smtClean="0">
                <a:solidFill>
                  <a:srgbClr val="006600"/>
                </a:solidFill>
              </a:rPr>
              <a:t>-way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any </a:t>
            </a:r>
            <a:r>
              <a:rPr lang="en-US" sz="5400" dirty="0" smtClean="0">
                <a:solidFill>
                  <a:srgbClr val="3333FF"/>
                </a:solidFill>
              </a:rPr>
              <a:t>k </a:t>
            </a:r>
            <a:r>
              <a:rPr lang="en-US" sz="5400" dirty="0" smtClean="0"/>
              <a:t>of the variables are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/>
              <a:t>-way called </a:t>
            </a:r>
            <a:r>
              <a:rPr lang="en-US" sz="5400" dirty="0" smtClean="0">
                <a:solidFill>
                  <a:srgbClr val="9B2894"/>
                </a:solidFill>
              </a:rPr>
              <a:t>pairwise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9480264-560C-4B6D-AA11-2CFC3B5E164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7800" y="1295400"/>
            <a:ext cx="8763000" cy="45339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 H</a:t>
            </a:r>
            <a:r>
              <a:rPr lang="en-US" sz="3600" baseline="-25000" dirty="0" smtClean="0">
                <a:solidFill>
                  <a:srgbClr val="3333FF"/>
                </a:solidFill>
              </a:rPr>
              <a:t>i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∊[1</a:t>
            </a:r>
            <a:r>
              <a:rPr lang="en-US" sz="3600" dirty="0" smtClean="0">
                <a:solidFill>
                  <a:srgbClr val="0000FF"/>
                </a:solidFill>
              </a:rPr>
              <a:t>,k]</a:t>
            </a:r>
            <a:endParaRPr lang="en-US" sz="3600" baseline="-250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3600" baseline="-25000" dirty="0" smtClean="0"/>
              <a:t>             </a:t>
            </a:r>
            <a:r>
              <a:rPr lang="en-US" sz="3600" dirty="0" smtClean="0"/>
              <a:t>                            (mod 2 sum).</a:t>
            </a:r>
          </a:p>
          <a:p>
            <a:pPr eaLnBrk="1" hangingPunct="1"/>
            <a:r>
              <a:rPr lang="en-US" sz="4400" dirty="0" smtClean="0"/>
              <a:t>Any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of them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are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independent,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but</a:t>
            </a:r>
            <a:r>
              <a:rPr lang="en-US" sz="4400" dirty="0" smtClean="0">
                <a:solidFill>
                  <a:srgbClr val="FF66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not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k+1</a:t>
            </a:r>
            <a:r>
              <a:rPr lang="en-US" sz="4400" dirty="0" smtClean="0"/>
              <a:t>-way </a:t>
            </a:r>
            <a:r>
              <a:rPr lang="en-US" sz="4400" dirty="0" smtClean="0"/>
              <a:t>independent: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/>
            <a:r>
              <a:rPr lang="en-US" sz="4400" dirty="0" smtClean="0">
                <a:solidFill>
                  <a:schemeClr val="tx2"/>
                </a:solidFill>
              </a:rPr>
              <a:t>any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4400" dirty="0">
                <a:solidFill>
                  <a:srgbClr val="FF00FF"/>
                </a:solidFill>
              </a:rPr>
              <a:t>determine </a:t>
            </a:r>
            <a:r>
              <a:rPr lang="en-US" sz="4400" dirty="0" smtClean="0">
                <a:solidFill>
                  <a:srgbClr val="FF00FF"/>
                </a:solidFill>
              </a:rPr>
              <a:t>the </a:t>
            </a:r>
            <a:r>
              <a:rPr lang="en-US" sz="4400" dirty="0">
                <a:solidFill>
                  <a:srgbClr val="FF00FF"/>
                </a:solidFill>
              </a:rPr>
              <a:t>remaining </a:t>
            </a:r>
            <a:endParaRPr lang="en-US" sz="4400" dirty="0" smtClean="0">
              <a:solidFill>
                <a:srgbClr val="FF00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FF00FF"/>
                </a:solidFill>
              </a:rPr>
              <a:t>one</a:t>
            </a:r>
            <a:r>
              <a:rPr lang="en-US" sz="4400" dirty="0">
                <a:solidFill>
                  <a:srgbClr val="FF00FF"/>
                </a:solidFill>
              </a:rPr>
              <a:t>.</a:t>
            </a:r>
            <a:endParaRPr lang="en-US" sz="4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7300" y="225425"/>
            <a:ext cx="76708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k</a:t>
            </a:r>
            <a:r>
              <a:rPr lang="en-US" smtClean="0">
                <a:solidFill>
                  <a:srgbClr val="006600"/>
                </a:solidFill>
              </a:rPr>
              <a:t>-way </a:t>
            </a:r>
            <a:r>
              <a:rPr lang="en-US" smtClean="0"/>
              <a:t>Independent Variables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56213"/>
              </p:ext>
            </p:extLst>
          </p:nvPr>
        </p:nvGraphicFramePr>
        <p:xfrm>
          <a:off x="368300" y="1752600"/>
          <a:ext cx="2971800" cy="112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774700" imgH="292100" progId="Equation.DSMT4">
                  <p:embed/>
                </p:oleObj>
              </mc:Choice>
              <mc:Fallback>
                <p:oleObj name="Equation" r:id="rId4" imgW="774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300" y="1752600"/>
                        <a:ext cx="2971800" cy="112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689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502BB3B-0EEA-453B-BE55-E4452FE5D1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3800" y="225425"/>
            <a:ext cx="7721600" cy="77787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Pairwise Independent </a:t>
            </a:r>
            <a:r>
              <a:rPr lang="en-US" sz="3600" dirty="0" smtClean="0"/>
              <a:t>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Pairwise Independence sufficient for major applications (in later lecture).</a:t>
            </a:r>
          </a:p>
          <a:p>
            <a:pPr eaLnBrk="1" hangingPunct="1"/>
            <a:r>
              <a:rPr lang="en-US" dirty="0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 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faulty pixels in monitor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pixels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heads in n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6C5BC43-4CC7-4EEC-A2B6-2433DE6119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6314249-D27F-4E10-9233-4726DA19EA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12W.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D7D57D3-C431-464B-8EDB-FA5824302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5F672D9-7FDA-4DF5-84B2-B60196FF4F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676</Words>
  <Application>Microsoft Macintosh PowerPoint</Application>
  <PresentationFormat>On-screen Show (4:3)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 Design</vt:lpstr>
      <vt:lpstr>Equation</vt:lpstr>
      <vt:lpstr>MathType 6.0 Equation</vt:lpstr>
      <vt:lpstr>PowerPoint Presentation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Indicator Variables</vt:lpstr>
      <vt:lpstr>Independent Variables</vt:lpstr>
      <vt:lpstr>Mutally Independent Variables</vt:lpstr>
      <vt:lpstr>Mutally Independent Variables</vt:lpstr>
      <vt:lpstr>k-way Independent Variables</vt:lpstr>
      <vt:lpstr>PowerPoint Presentation</vt:lpstr>
      <vt:lpstr>Pairwise Independent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96</cp:revision>
  <cp:lastPrinted>2012-04-30T17:34:24Z</cp:lastPrinted>
  <dcterms:created xsi:type="dcterms:W3CDTF">2011-04-28T01:16:18Z</dcterms:created>
  <dcterms:modified xsi:type="dcterms:W3CDTF">2012-05-01T03:42:27Z</dcterms:modified>
</cp:coreProperties>
</file>